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8" r:id="rId2"/>
    <p:sldId id="262" r:id="rId3"/>
    <p:sldId id="266" r:id="rId4"/>
    <p:sldId id="263" r:id="rId5"/>
    <p:sldId id="261" r:id="rId6"/>
    <p:sldId id="260" r:id="rId7"/>
    <p:sldId id="259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C216F8-E4FB-3549-A0D1-FF2181C19EF7}" v="18" dt="2025-06-20T07:12:4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9"/>
  </p:normalViewPr>
  <p:slideViewPr>
    <p:cSldViewPr snapToGrid="0">
      <p:cViewPr varScale="1">
        <p:scale>
          <a:sx n="103" d="100"/>
          <a:sy n="103" d="100"/>
        </p:scale>
        <p:origin x="8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Singh" userId="82667981e13b34a4" providerId="LiveId" clId="{E8C216F8-E4FB-3549-A0D1-FF2181C19EF7}"/>
    <pc:docChg chg="undo custSel addSld delSld modSld">
      <pc:chgData name="Shubham Singh" userId="82667981e13b34a4" providerId="LiveId" clId="{E8C216F8-E4FB-3549-A0D1-FF2181C19EF7}" dt="2025-06-20T07:12:57.244" v="2008" actId="14100"/>
      <pc:docMkLst>
        <pc:docMk/>
      </pc:docMkLst>
      <pc:sldChg chg="addSp delSp modSp mod">
        <pc:chgData name="Shubham Singh" userId="82667981e13b34a4" providerId="LiveId" clId="{E8C216F8-E4FB-3549-A0D1-FF2181C19EF7}" dt="2025-06-20T07:12:57.244" v="2008" actId="14100"/>
        <pc:sldMkLst>
          <pc:docMk/>
          <pc:sldMk cId="4181689336" sldId="258"/>
        </pc:sldMkLst>
        <pc:spChg chg="mod">
          <ac:chgData name="Shubham Singh" userId="82667981e13b34a4" providerId="LiveId" clId="{E8C216F8-E4FB-3549-A0D1-FF2181C19EF7}" dt="2025-06-19T19:29:31.394" v="1588" actId="20577"/>
          <ac:spMkLst>
            <pc:docMk/>
            <pc:sldMk cId="4181689336" sldId="258"/>
            <ac:spMk id="3" creationId="{5F84D8AC-CD47-513E-6380-868BB9BB102D}"/>
          </ac:spMkLst>
        </pc:spChg>
        <pc:picChg chg="add del mod modCrop">
          <ac:chgData name="Shubham Singh" userId="82667981e13b34a4" providerId="LiveId" clId="{E8C216F8-E4FB-3549-A0D1-FF2181C19EF7}" dt="2025-06-20T07:12:24.460" v="1998" actId="21"/>
          <ac:picMkLst>
            <pc:docMk/>
            <pc:sldMk cId="4181689336" sldId="258"/>
            <ac:picMk id="5" creationId="{62B42C36-0BA7-D391-9FF7-FB92AB01403B}"/>
          </ac:picMkLst>
        </pc:picChg>
        <pc:picChg chg="add mod">
          <ac:chgData name="Shubham Singh" userId="82667981e13b34a4" providerId="LiveId" clId="{E8C216F8-E4FB-3549-A0D1-FF2181C19EF7}" dt="2025-06-20T07:12:57.244" v="2008" actId="14100"/>
          <ac:picMkLst>
            <pc:docMk/>
            <pc:sldMk cId="4181689336" sldId="258"/>
            <ac:picMk id="6" creationId="{A3B8D125-4428-A83B-67E6-FAC6F74F21AC}"/>
          </ac:picMkLst>
        </pc:picChg>
      </pc:sldChg>
      <pc:sldChg chg="modSp mod">
        <pc:chgData name="Shubham Singh" userId="82667981e13b34a4" providerId="LiveId" clId="{E8C216F8-E4FB-3549-A0D1-FF2181C19EF7}" dt="2025-06-19T18:57:38.884" v="251" actId="20577"/>
        <pc:sldMkLst>
          <pc:docMk/>
          <pc:sldMk cId="135774774" sldId="260"/>
        </pc:sldMkLst>
        <pc:spChg chg="mod">
          <ac:chgData name="Shubham Singh" userId="82667981e13b34a4" providerId="LiveId" clId="{E8C216F8-E4FB-3549-A0D1-FF2181C19EF7}" dt="2025-06-19T18:57:38.884" v="251" actId="20577"/>
          <ac:spMkLst>
            <pc:docMk/>
            <pc:sldMk cId="135774774" sldId="260"/>
            <ac:spMk id="3" creationId="{D7417055-43D9-7BCF-2153-9F86AA56B700}"/>
          </ac:spMkLst>
        </pc:spChg>
      </pc:sldChg>
      <pc:sldChg chg="modSp mod">
        <pc:chgData name="Shubham Singh" userId="82667981e13b34a4" providerId="LiveId" clId="{E8C216F8-E4FB-3549-A0D1-FF2181C19EF7}" dt="2025-06-20T06:41:42.634" v="1634" actId="20577"/>
        <pc:sldMkLst>
          <pc:docMk/>
          <pc:sldMk cId="702974741" sldId="261"/>
        </pc:sldMkLst>
        <pc:spChg chg="mod">
          <ac:chgData name="Shubham Singh" userId="82667981e13b34a4" providerId="LiveId" clId="{E8C216F8-E4FB-3549-A0D1-FF2181C19EF7}" dt="2025-06-20T06:41:42.634" v="1634" actId="20577"/>
          <ac:spMkLst>
            <pc:docMk/>
            <pc:sldMk cId="702974741" sldId="261"/>
            <ac:spMk id="3" creationId="{BF99E12D-AA01-9777-86C6-E710F3E5D3B0}"/>
          </ac:spMkLst>
        </pc:spChg>
      </pc:sldChg>
      <pc:sldChg chg="modSp new mod">
        <pc:chgData name="Shubham Singh" userId="82667981e13b34a4" providerId="LiveId" clId="{E8C216F8-E4FB-3549-A0D1-FF2181C19EF7}" dt="2025-06-19T19:00:33.804" v="493" actId="20577"/>
        <pc:sldMkLst>
          <pc:docMk/>
          <pc:sldMk cId="3252224569" sldId="262"/>
        </pc:sldMkLst>
        <pc:spChg chg="mod">
          <ac:chgData name="Shubham Singh" userId="82667981e13b34a4" providerId="LiveId" clId="{E8C216F8-E4FB-3549-A0D1-FF2181C19EF7}" dt="2025-06-19T18:57:52.384" v="266" actId="20577"/>
          <ac:spMkLst>
            <pc:docMk/>
            <pc:sldMk cId="3252224569" sldId="262"/>
            <ac:spMk id="2" creationId="{EF6A50D2-A8C1-8B97-AA86-8A75AD1ED830}"/>
          </ac:spMkLst>
        </pc:spChg>
        <pc:spChg chg="mod">
          <ac:chgData name="Shubham Singh" userId="82667981e13b34a4" providerId="LiveId" clId="{E8C216F8-E4FB-3549-A0D1-FF2181C19EF7}" dt="2025-06-19T19:00:33.804" v="493" actId="20577"/>
          <ac:spMkLst>
            <pc:docMk/>
            <pc:sldMk cId="3252224569" sldId="262"/>
            <ac:spMk id="3" creationId="{8844B96A-215B-F19E-0E9F-CC3E648158FD}"/>
          </ac:spMkLst>
        </pc:spChg>
      </pc:sldChg>
      <pc:sldChg chg="modSp new mod">
        <pc:chgData name="Shubham Singh" userId="82667981e13b34a4" providerId="LiveId" clId="{E8C216F8-E4FB-3549-A0D1-FF2181C19EF7}" dt="2025-06-19T19:17:48.781" v="1276" actId="20577"/>
        <pc:sldMkLst>
          <pc:docMk/>
          <pc:sldMk cId="1022619452" sldId="263"/>
        </pc:sldMkLst>
        <pc:spChg chg="mod">
          <ac:chgData name="Shubham Singh" userId="82667981e13b34a4" providerId="LiveId" clId="{E8C216F8-E4FB-3549-A0D1-FF2181C19EF7}" dt="2025-06-19T19:01:24.203" v="534" actId="20577"/>
          <ac:spMkLst>
            <pc:docMk/>
            <pc:sldMk cId="1022619452" sldId="263"/>
            <ac:spMk id="2" creationId="{994F6BB4-A5D6-8757-FDFA-8BAF4BA064F5}"/>
          </ac:spMkLst>
        </pc:spChg>
        <pc:spChg chg="mod">
          <ac:chgData name="Shubham Singh" userId="82667981e13b34a4" providerId="LiveId" clId="{E8C216F8-E4FB-3549-A0D1-FF2181C19EF7}" dt="2025-06-19T19:17:48.781" v="1276" actId="20577"/>
          <ac:spMkLst>
            <pc:docMk/>
            <pc:sldMk cId="1022619452" sldId="263"/>
            <ac:spMk id="3" creationId="{386AD4E8-97C9-F8F0-756E-8B7615D5891D}"/>
          </ac:spMkLst>
        </pc:spChg>
      </pc:sldChg>
      <pc:sldChg chg="modSp new mod">
        <pc:chgData name="Shubham Singh" userId="82667981e13b34a4" providerId="LiveId" clId="{E8C216F8-E4FB-3549-A0D1-FF2181C19EF7}" dt="2025-06-20T07:00:50.566" v="1989" actId="20577"/>
        <pc:sldMkLst>
          <pc:docMk/>
          <pc:sldMk cId="1625623357" sldId="264"/>
        </pc:sldMkLst>
        <pc:spChg chg="mod">
          <ac:chgData name="Shubham Singh" userId="82667981e13b34a4" providerId="LiveId" clId="{E8C216F8-E4FB-3549-A0D1-FF2181C19EF7}" dt="2025-06-19T19:12:07.336" v="748" actId="20577"/>
          <ac:spMkLst>
            <pc:docMk/>
            <pc:sldMk cId="1625623357" sldId="264"/>
            <ac:spMk id="2" creationId="{4DE55832-BAD6-EC52-F528-AA6EE771DA22}"/>
          </ac:spMkLst>
        </pc:spChg>
        <pc:spChg chg="mod">
          <ac:chgData name="Shubham Singh" userId="82667981e13b34a4" providerId="LiveId" clId="{E8C216F8-E4FB-3549-A0D1-FF2181C19EF7}" dt="2025-06-20T07:00:50.566" v="1989" actId="20577"/>
          <ac:spMkLst>
            <pc:docMk/>
            <pc:sldMk cId="1625623357" sldId="264"/>
            <ac:spMk id="3" creationId="{C7651A25-244A-AD47-6970-D255114E208D}"/>
          </ac:spMkLst>
        </pc:spChg>
      </pc:sldChg>
      <pc:sldChg chg="addSp delSp modSp new mod">
        <pc:chgData name="Shubham Singh" userId="82667981e13b34a4" providerId="LiveId" clId="{E8C216F8-E4FB-3549-A0D1-FF2181C19EF7}" dt="2025-06-20T07:12:42.956" v="2004" actId="21"/>
        <pc:sldMkLst>
          <pc:docMk/>
          <pc:sldMk cId="1151824167" sldId="265"/>
        </pc:sldMkLst>
        <pc:spChg chg="mod">
          <ac:chgData name="Shubham Singh" userId="82667981e13b34a4" providerId="LiveId" clId="{E8C216F8-E4FB-3549-A0D1-FF2181C19EF7}" dt="2025-06-20T06:42:12.046" v="1644" actId="20577"/>
          <ac:spMkLst>
            <pc:docMk/>
            <pc:sldMk cId="1151824167" sldId="265"/>
            <ac:spMk id="2" creationId="{FF0E5136-FDF1-61BF-1BFB-568F850AC753}"/>
          </ac:spMkLst>
        </pc:spChg>
        <pc:spChg chg="mod">
          <ac:chgData name="Shubham Singh" userId="82667981e13b34a4" providerId="LiveId" clId="{E8C216F8-E4FB-3549-A0D1-FF2181C19EF7}" dt="2025-06-20T06:43:23.887" v="1772" actId="20577"/>
          <ac:spMkLst>
            <pc:docMk/>
            <pc:sldMk cId="1151824167" sldId="265"/>
            <ac:spMk id="3" creationId="{32EB0E1C-59BB-AEEF-412C-01C88C304218}"/>
          </ac:spMkLst>
        </pc:spChg>
        <pc:picChg chg="add del mod">
          <ac:chgData name="Shubham Singh" userId="82667981e13b34a4" providerId="LiveId" clId="{E8C216F8-E4FB-3549-A0D1-FF2181C19EF7}" dt="2025-06-20T07:12:42.956" v="2004" actId="21"/>
          <ac:picMkLst>
            <pc:docMk/>
            <pc:sldMk cId="1151824167" sldId="265"/>
            <ac:picMk id="4" creationId="{0C753B89-813A-A5B7-FB29-E0EFCCC38866}"/>
          </ac:picMkLst>
        </pc:picChg>
      </pc:sldChg>
      <pc:sldChg chg="modSp new del mod">
        <pc:chgData name="Shubham Singh" userId="82667981e13b34a4" providerId="LiveId" clId="{E8C216F8-E4FB-3549-A0D1-FF2181C19EF7}" dt="2025-06-19T19:21:41.688" v="1518" actId="2696"/>
        <pc:sldMkLst>
          <pc:docMk/>
          <pc:sldMk cId="3551945777" sldId="265"/>
        </pc:sldMkLst>
        <pc:spChg chg="mod">
          <ac:chgData name="Shubham Singh" userId="82667981e13b34a4" providerId="LiveId" clId="{E8C216F8-E4FB-3549-A0D1-FF2181C19EF7}" dt="2025-06-19T19:14:36.438" v="1013" actId="20577"/>
          <ac:spMkLst>
            <pc:docMk/>
            <pc:sldMk cId="3551945777" sldId="265"/>
            <ac:spMk id="2" creationId="{573E5F82-FBC4-A55D-6AEA-89DA57F6BA16}"/>
          </ac:spMkLst>
        </pc:spChg>
        <pc:spChg chg="mod">
          <ac:chgData name="Shubham Singh" userId="82667981e13b34a4" providerId="LiveId" clId="{E8C216F8-E4FB-3549-A0D1-FF2181C19EF7}" dt="2025-06-19T19:21:29.123" v="1511" actId="21"/>
          <ac:spMkLst>
            <pc:docMk/>
            <pc:sldMk cId="3551945777" sldId="265"/>
            <ac:spMk id="3" creationId="{11531C0F-84CE-16E4-BAD7-5712A349A96D}"/>
          </ac:spMkLst>
        </pc:spChg>
      </pc:sldChg>
      <pc:sldChg chg="modSp new mod">
        <pc:chgData name="Shubham Singh" userId="82667981e13b34a4" providerId="LiveId" clId="{E8C216F8-E4FB-3549-A0D1-FF2181C19EF7}" dt="2025-06-20T06:55:33.879" v="1952" actId="20577"/>
        <pc:sldMkLst>
          <pc:docMk/>
          <pc:sldMk cId="557052985" sldId="266"/>
        </pc:sldMkLst>
        <pc:spChg chg="mod">
          <ac:chgData name="Shubham Singh" userId="82667981e13b34a4" providerId="LiveId" clId="{E8C216F8-E4FB-3549-A0D1-FF2181C19EF7}" dt="2025-06-20T06:52:14.161" v="1930" actId="20577"/>
          <ac:spMkLst>
            <pc:docMk/>
            <pc:sldMk cId="557052985" sldId="266"/>
            <ac:spMk id="2" creationId="{2F931FFC-B69C-4E9E-3709-B18E8EC6E8EC}"/>
          </ac:spMkLst>
        </pc:spChg>
        <pc:spChg chg="mod">
          <ac:chgData name="Shubham Singh" userId="82667981e13b34a4" providerId="LiveId" clId="{E8C216F8-E4FB-3549-A0D1-FF2181C19EF7}" dt="2025-06-20T06:55:33.879" v="1952" actId="20577"/>
          <ac:spMkLst>
            <pc:docMk/>
            <pc:sldMk cId="557052985" sldId="266"/>
            <ac:spMk id="3" creationId="{07ED92B1-9A1C-7FE8-61D5-054E236C87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3CC69-AAE8-154F-AB28-B8657E455A3C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AD36AB-0624-1242-A6CE-708C50C154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2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AD36AB-0624-1242-A6CE-708C50C154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7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RRLA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ASV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Phase%20shifted%20bridge%20Conver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ethiKishori/SS_Projects/tree/main/USB_Hub_Controlle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eethiKishori/SS_Projects/tree/main/Mini-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shubham.singh@edu.rptu.de" TargetMode="External"/><Relationship Id="rId2" Type="http://schemas.openxmlformats.org/officeDocument/2006/relationships/hyperlink" Target="mailto:ifoundsingh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D2AB5-A021-15F5-991A-BA5569D34B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4D8AC-CD47-513E-6380-868BB9BB10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Experience &amp; Projects</a:t>
            </a:r>
          </a:p>
          <a:p>
            <a:r>
              <a:rPr lang="en-US" dirty="0"/>
              <a:t>Shubham Singh</a:t>
            </a:r>
          </a:p>
          <a:p>
            <a:r>
              <a:rPr lang="en-US" dirty="0"/>
              <a:t>Masters Automation &amp; Control - RPTU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B8D125-4428-A83B-67E6-FAC6F74F21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333" t="21532" r="3964" b="3603"/>
          <a:stretch>
            <a:fillRect/>
          </a:stretch>
        </p:blipFill>
        <p:spPr>
          <a:xfrm rot="16200000">
            <a:off x="-237546" y="4849547"/>
            <a:ext cx="2328607" cy="185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8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50D2-A8C1-8B97-AA86-8A75AD1ED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 wish to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B96A-215B-F19E-0E9F-CC3E64815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Design Motors</a:t>
            </a:r>
            <a:r>
              <a:rPr lang="en-US" dirty="0"/>
              <a:t>, simulate on tools like </a:t>
            </a:r>
            <a:r>
              <a:rPr lang="en-US" dirty="0" err="1"/>
              <a:t>MotorCAD</a:t>
            </a:r>
            <a:r>
              <a:rPr lang="en-US" dirty="0"/>
              <a:t>, Maxwell etc.</a:t>
            </a:r>
          </a:p>
          <a:p>
            <a:r>
              <a:rPr lang="en-US" b="1" dirty="0"/>
              <a:t>Design</a:t>
            </a:r>
            <a:r>
              <a:rPr lang="en-US" dirty="0"/>
              <a:t> </a:t>
            </a:r>
            <a:r>
              <a:rPr lang="en-US" b="1" dirty="0"/>
              <a:t>Motor Controller </a:t>
            </a:r>
            <a:r>
              <a:rPr lang="en-US" dirty="0"/>
              <a:t>and simulate on </a:t>
            </a:r>
            <a:r>
              <a:rPr lang="en-US" dirty="0" err="1"/>
              <a:t>eg.</a:t>
            </a:r>
            <a:r>
              <a:rPr lang="en-US" dirty="0"/>
              <a:t> </a:t>
            </a:r>
            <a:r>
              <a:rPr lang="en-US" dirty="0" err="1"/>
              <a:t>Matlab</a:t>
            </a:r>
            <a:r>
              <a:rPr lang="en-US" dirty="0"/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325222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1FFC-B69C-4E9E-3709-B18E8EC6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planning using Deep Reinforcement Learning – RRLAB (RPTU)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92B1-9A1C-7FE8-61D5-054E236C87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Applied discretization to set control point paths for </a:t>
            </a:r>
            <a:r>
              <a:rPr lang="en-IN" dirty="0" err="1"/>
              <a:t>AutoBus</a:t>
            </a:r>
            <a:r>
              <a:rPr lang="en-IN" dirty="0"/>
              <a:t> navigation using Markov Decision Process (MDP)</a:t>
            </a:r>
          </a:p>
          <a:p>
            <a:r>
              <a:rPr lang="en-IN" dirty="0"/>
              <a:t>Simulated in Unreal, with bus guidance via PID controller</a:t>
            </a:r>
          </a:p>
          <a:p>
            <a:r>
              <a:rPr lang="en-IN" dirty="0"/>
              <a:t>Used PPO-trained policy for direct path generation, improved with curriculum training on dynamic/static obstacles</a:t>
            </a:r>
          </a:p>
          <a:p>
            <a:r>
              <a:rPr lang="en-IN" dirty="0">
                <a:hlinkClick r:id="rId2"/>
              </a:rPr>
              <a:t>GITHUB link to photos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7052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6BB4-A5D6-8757-FDFA-8BAF4BA0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RADAR CAN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AD4E8-97C9-F8F0-756E-8B7615D58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Optimized High-Speed CAN-BUS Design by reducing redundancy at Safe-lock and Daisy chain on PCB</a:t>
            </a:r>
          </a:p>
          <a:p>
            <a:r>
              <a:rPr lang="en-IN" dirty="0"/>
              <a:t>Performed </a:t>
            </a:r>
            <a:r>
              <a:rPr lang="en-IN" dirty="0" err="1"/>
              <a:t>MathCad</a:t>
            </a:r>
            <a:r>
              <a:rPr lang="en-IN" dirty="0"/>
              <a:t> worst-case analysis &amp;  DFMEA/FMEDA</a:t>
            </a:r>
          </a:p>
          <a:p>
            <a:r>
              <a:rPr lang="en-IN" dirty="0"/>
              <a:t>Improved EMC on PCB by reducing trace lengths, vias and shielded HF signals </a:t>
            </a:r>
          </a:p>
          <a:p>
            <a:r>
              <a:rPr lang="en-IN" dirty="0"/>
              <a:t>Performed ESD and Electrical Test and prepared test reports</a:t>
            </a:r>
          </a:p>
          <a:p>
            <a:r>
              <a:rPr lang="en-IN" dirty="0"/>
              <a:t>Optimized HF component placement, which reduced emission radiation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19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6313-ACE5-78E5-7214-3E1BE1528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Vehicle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E12D-AA01-9777-86C6-E710F3E5D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Designed Battery management System including over-discharge &amp; short circuit protection </a:t>
            </a:r>
          </a:p>
          <a:p>
            <a:r>
              <a:rPr lang="en-US" dirty="0"/>
              <a:t>Performed power budget calculation and designed On-board power distribution for motors and controllers</a:t>
            </a:r>
          </a:p>
          <a:p>
            <a:r>
              <a:rPr lang="en-US" dirty="0"/>
              <a:t>Feasibility study of DC motor and controllers for the project</a:t>
            </a:r>
          </a:p>
          <a:p>
            <a:r>
              <a:rPr lang="en-US" dirty="0"/>
              <a:t>Test code on Arduino to ensure basic maneuverability of vehicles </a:t>
            </a:r>
          </a:p>
          <a:p>
            <a:r>
              <a:rPr lang="en-US" dirty="0">
                <a:hlinkClick r:id="rId2"/>
              </a:rPr>
              <a:t>Link to GitHub for photos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74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434BC-A060-C852-8789-6CC87DC0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Phase Shifted Full Bridge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7055-43D9-7BCF-2153-9F86AA56B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57663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Designed AC-DC converter with power factor correction (PFC), followed by an isolated DC-DC converter. </a:t>
            </a:r>
          </a:p>
          <a:p>
            <a:r>
              <a:rPr lang="en-IN" dirty="0"/>
              <a:t>Designed two-stage charger includes an interleaved boost PFC and a PWM zero-voltage-switching (ZVS) full-bridge DC-DC converter.</a:t>
            </a:r>
          </a:p>
          <a:p>
            <a:r>
              <a:rPr lang="en-IN" dirty="0"/>
              <a:t>Logic signals via H-bridge, gate driver </a:t>
            </a:r>
            <a:r>
              <a:rPr lang="en-IN" dirty="0" err="1"/>
              <a:t>ckt</a:t>
            </a:r>
            <a:r>
              <a:rPr lang="en-IN" dirty="0"/>
              <a:t> using Arduino coding</a:t>
            </a:r>
          </a:p>
          <a:p>
            <a:r>
              <a:rPr lang="en-IN" dirty="0"/>
              <a:t>Tools Used : </a:t>
            </a:r>
            <a:r>
              <a:rPr lang="en-IN" dirty="0" err="1"/>
              <a:t>Matlab</a:t>
            </a:r>
            <a:r>
              <a:rPr lang="en-IN" dirty="0"/>
              <a:t>/Simulink, Altium Designer</a:t>
            </a:r>
          </a:p>
          <a:p>
            <a:r>
              <a:rPr lang="en-IN" dirty="0"/>
              <a:t>Skills : AC/DC/DC Converter Design</a:t>
            </a:r>
          </a:p>
          <a:p>
            <a:r>
              <a:rPr lang="en-US" dirty="0">
                <a:hlinkClick r:id="rId2"/>
              </a:rPr>
              <a:t>Link to Github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49461-ACD3-D377-1FA7-B323FFCE1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USB-HUB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1BB2-CF66-C8B1-F207-6340C855E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Prototyped a USB HUB controller using TUSB4041I</a:t>
            </a:r>
          </a:p>
          <a:p>
            <a:r>
              <a:rPr lang="en-US" dirty="0"/>
              <a:t>Used Filters like Low-pass &amp; decoupling caps to reduce noise</a:t>
            </a:r>
          </a:p>
          <a:p>
            <a:r>
              <a:rPr lang="en-US" dirty="0"/>
              <a:t>Used Current Limiter at the battery terminal connection</a:t>
            </a:r>
          </a:p>
          <a:p>
            <a:r>
              <a:rPr lang="en-US" dirty="0"/>
              <a:t>USB shields &amp; In-rush limiters in the design</a:t>
            </a:r>
          </a:p>
          <a:p>
            <a:r>
              <a:rPr lang="en-IN" dirty="0"/>
              <a:t>Tools Used : </a:t>
            </a:r>
            <a:r>
              <a:rPr lang="en-IN" dirty="0" err="1"/>
              <a:t>Matlab</a:t>
            </a:r>
            <a:r>
              <a:rPr lang="en-IN" dirty="0"/>
              <a:t>/Simulink, Altium Designer</a:t>
            </a:r>
          </a:p>
          <a:p>
            <a:r>
              <a:rPr lang="en-US" dirty="0"/>
              <a:t>Skills : PCB layout avoiding crosstalk and ensuring EMC</a:t>
            </a:r>
          </a:p>
          <a:p>
            <a:r>
              <a:rPr lang="en-US" dirty="0">
                <a:hlinkClick r:id="rId2"/>
              </a:rPr>
              <a:t>Link to Github Files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489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55832-BAD6-EC52-F528-AA6EE771D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51A25-244A-AD47-6970-D255114E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Obstacle Avoider CAR</a:t>
            </a:r>
          </a:p>
          <a:p>
            <a:pPr lvl="1"/>
            <a:r>
              <a:rPr lang="en-US" dirty="0"/>
              <a:t>Used 4 DC motors and controllers, with Ultrasound sensor, detected distance and changed position</a:t>
            </a:r>
          </a:p>
          <a:p>
            <a:r>
              <a:rPr lang="en-US" dirty="0"/>
              <a:t>Smart Fan</a:t>
            </a:r>
          </a:p>
          <a:p>
            <a:pPr lvl="1"/>
            <a:r>
              <a:rPr lang="en-US" dirty="0"/>
              <a:t>Used PIR sensor and run a DC motor using Arduino, which detects human and rotate</a:t>
            </a:r>
          </a:p>
          <a:p>
            <a:r>
              <a:rPr lang="en-US" dirty="0"/>
              <a:t>Gesture Controlled CAR</a:t>
            </a:r>
          </a:p>
          <a:p>
            <a:pPr lvl="1"/>
            <a:r>
              <a:rPr lang="en-US" dirty="0"/>
              <a:t>Used IMU and controlled the motion of a car running on DC motor via ESP32 </a:t>
            </a:r>
            <a:r>
              <a:rPr lang="en-US" dirty="0" err="1"/>
              <a:t>wifi</a:t>
            </a:r>
            <a:r>
              <a:rPr lang="en-US" dirty="0"/>
              <a:t> module</a:t>
            </a:r>
          </a:p>
          <a:p>
            <a:r>
              <a:rPr lang="en-US" dirty="0">
                <a:hlinkClick r:id="rId3"/>
              </a:rPr>
              <a:t>Github link to photos 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623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E5136-FDF1-61BF-1BFB-568F850AC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B0E1C-59BB-AEEF-412C-01C88C304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me : </a:t>
            </a:r>
            <a:r>
              <a:rPr lang="en-US" dirty="0">
                <a:hlinkClick r:id="rId2"/>
              </a:rPr>
              <a:t>ifoundsingh@gmail.com</a:t>
            </a:r>
            <a:r>
              <a:rPr lang="en-US" dirty="0"/>
              <a:t> / </a:t>
            </a:r>
            <a:r>
              <a:rPr lang="en-US" dirty="0">
                <a:hlinkClick r:id="rId3"/>
              </a:rPr>
              <a:t>shubham.singh@edu.rptu.de</a:t>
            </a:r>
            <a:endParaRPr lang="en-US" dirty="0"/>
          </a:p>
          <a:p>
            <a:r>
              <a:rPr lang="en-US" dirty="0"/>
              <a:t>Phone : +49 015510349952</a:t>
            </a:r>
          </a:p>
        </p:txBody>
      </p:sp>
    </p:spTree>
    <p:extLst>
      <p:ext uri="{BB962C8B-B14F-4D97-AF65-F5344CB8AC3E}">
        <p14:creationId xmlns:p14="http://schemas.microsoft.com/office/powerpoint/2010/main" val="1151824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1162</TotalTime>
  <Words>425</Words>
  <Application>Microsoft Macintosh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Corbel</vt:lpstr>
      <vt:lpstr>Parallax</vt:lpstr>
      <vt:lpstr>Portfolio</vt:lpstr>
      <vt:lpstr>I wish to ..</vt:lpstr>
      <vt:lpstr>Path planning using Deep Reinforcement Learning – RRLAB (RPTU)</vt:lpstr>
      <vt:lpstr>RADAR CAN controller</vt:lpstr>
      <vt:lpstr>Autonomous Vehicle</vt:lpstr>
      <vt:lpstr>Phase Shifted Full Bridge Converter</vt:lpstr>
      <vt:lpstr>USB-HUB Controller</vt:lpstr>
      <vt:lpstr>Mini- Projects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Shubham Singh</dc:creator>
  <cp:lastModifiedBy>Shubham Singh</cp:lastModifiedBy>
  <cp:revision>1</cp:revision>
  <dcterms:created xsi:type="dcterms:W3CDTF">2025-06-18T14:18:26Z</dcterms:created>
  <dcterms:modified xsi:type="dcterms:W3CDTF">2025-06-20T07:12:58Z</dcterms:modified>
</cp:coreProperties>
</file>