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2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24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0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8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8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1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9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2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6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8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A09AA65-F424-0A64-8C24-FAA87F1F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938880"/>
            <a:ext cx="8825658" cy="3329581"/>
          </a:xfrm>
        </p:spPr>
        <p:txBody>
          <a:bodyPr/>
          <a:lstStyle/>
          <a:p>
            <a:r>
              <a:rPr lang="fr-FR" sz="5100" dirty="0"/>
              <a:t>Accidents de Vélos en France Métropolitaine avec une étude sur le cas Parisien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E86CEA-937B-EA81-2F3C-7DD50519A5B5}"/>
              </a:ext>
            </a:extLst>
          </p:cNvPr>
          <p:cNvSpPr txBox="1"/>
          <p:nvPr/>
        </p:nvSpPr>
        <p:spPr>
          <a:xfrm>
            <a:off x="7389812" y="5438791"/>
            <a:ext cx="5217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Par Léo GABET </a:t>
            </a:r>
          </a:p>
        </p:txBody>
      </p:sp>
      <p:pic>
        <p:nvPicPr>
          <p:cNvPr id="3" name="Graphique 2" descr="Cyclisme">
            <a:extLst>
              <a:ext uri="{FF2B5EF4-FFF2-40B4-BE49-F238E27FC236}">
                <a16:creationId xmlns:a16="http://schemas.microsoft.com/office/drawing/2014/main" id="{EFAFFE79-0BA2-793A-4F3D-0664E0A3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37895">
            <a:off x="9412941" y="1390798"/>
            <a:ext cx="1945342" cy="19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A09AA65-F424-0A64-8C24-FAA87F1F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076056">
            <a:off x="1778761" y="1568889"/>
            <a:ext cx="6788476" cy="1763261"/>
          </a:xfrm>
        </p:spPr>
        <p:txBody>
          <a:bodyPr/>
          <a:lstStyle/>
          <a:p>
            <a:r>
              <a:rPr lang="fr-FR" sz="5100" dirty="0"/>
              <a:t>Merci à tous d’avoir regardé la vidéo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E86CEA-937B-EA81-2F3C-7DD50519A5B5}"/>
              </a:ext>
            </a:extLst>
          </p:cNvPr>
          <p:cNvSpPr txBox="1"/>
          <p:nvPr/>
        </p:nvSpPr>
        <p:spPr>
          <a:xfrm>
            <a:off x="7587205" y="5833164"/>
            <a:ext cx="5217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Sponsorisé par SEP </a:t>
            </a:r>
          </a:p>
        </p:txBody>
      </p:sp>
      <p:pic>
        <p:nvPicPr>
          <p:cNvPr id="2" name="Graphique 1" descr="Cyclisme">
            <a:extLst>
              <a:ext uri="{FF2B5EF4-FFF2-40B4-BE49-F238E27FC236}">
                <a16:creationId xmlns:a16="http://schemas.microsoft.com/office/drawing/2014/main" id="{8C236E0A-BE56-B43C-5E41-E90C4A7E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4776">
            <a:off x="9018492" y="1193878"/>
            <a:ext cx="1945342" cy="19453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23FC2EE-05D7-8457-4F50-F4BD83A5251D}"/>
              </a:ext>
            </a:extLst>
          </p:cNvPr>
          <p:cNvSpPr txBox="1"/>
          <p:nvPr/>
        </p:nvSpPr>
        <p:spPr>
          <a:xfrm>
            <a:off x="275709" y="4303159"/>
            <a:ext cx="423764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dirty="0"/>
              <a:t>Visualiser le rapport et le power BI à télécharger dans un fichier File Sender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F3E6A90D-0918-2567-3D84-B53EA7EC603D}"/>
              </a:ext>
            </a:extLst>
          </p:cNvPr>
          <p:cNvCxnSpPr>
            <a:cxnSpLocks/>
          </p:cNvCxnSpPr>
          <p:nvPr/>
        </p:nvCxnSpPr>
        <p:spPr>
          <a:xfrm flipV="1">
            <a:off x="4531286" y="3837242"/>
            <a:ext cx="1290117" cy="854238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8734BF62-FB2E-DCC5-5685-0D792F839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97" y="3157817"/>
            <a:ext cx="2686103" cy="26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5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2121</TotalTime>
  <Words>41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Accidents de Vélos en France Métropolitaine avec une étude sur le cas Parisien</vt:lpstr>
      <vt:lpstr>Merci à tous d’avoir regardé la vidéo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BKLALAKDOJA</dc:title>
  <dc:creator>Léo Gabet</dc:creator>
  <cp:lastModifiedBy>Léo Gabet</cp:lastModifiedBy>
  <cp:revision>4</cp:revision>
  <dcterms:created xsi:type="dcterms:W3CDTF">2024-01-06T17:50:35Z</dcterms:created>
  <dcterms:modified xsi:type="dcterms:W3CDTF">2024-01-08T15:08:44Z</dcterms:modified>
</cp:coreProperties>
</file>