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7" r:id="rId3"/>
    <p:sldId id="275" r:id="rId4"/>
    <p:sldId id="276" r:id="rId5"/>
    <p:sldId id="278" r:id="rId6"/>
    <p:sldId id="283" r:id="rId7"/>
    <p:sldId id="284" r:id="rId8"/>
    <p:sldId id="285" r:id="rId9"/>
    <p:sldId id="281" r:id="rId10"/>
    <p:sldId id="286" r:id="rId11"/>
    <p:sldId id="287" r:id="rId12"/>
    <p:sldId id="288" r:id="rId13"/>
    <p:sldId id="279" r:id="rId14"/>
    <p:sldId id="282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th Shirolawala" initials="PS" lastIdx="1" clrIdx="0">
    <p:extLst>
      <p:ext uri="{19B8F6BF-5375-455C-9EA6-DF929625EA0E}">
        <p15:presenceInfo xmlns:p15="http://schemas.microsoft.com/office/powerpoint/2012/main" userId="fe42ec92ed83c2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xrepo/pox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2DB-F9B3-4DBD-8123-74969B577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3637" y="786940"/>
            <a:ext cx="6477766" cy="1776538"/>
          </a:xfrm>
        </p:spPr>
        <p:txBody>
          <a:bodyPr>
            <a:noAutofit/>
          </a:bodyPr>
          <a:lstStyle/>
          <a:p>
            <a:pPr algn="ctr"/>
            <a:r>
              <a:rPr lang="en-IN" sz="6000" cap="none" dirty="0">
                <a:latin typeface="+mn-lt"/>
              </a:rPr>
              <a:t>Identify a “WHOIS” Solution</a:t>
            </a:r>
            <a:endParaRPr lang="en-US" sz="6000" cap="none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4BB4C6-543F-4D85-A9A0-949C4DCCF72E}"/>
              </a:ext>
            </a:extLst>
          </p:cNvPr>
          <p:cNvSpPr txBox="1">
            <a:spLocks/>
          </p:cNvSpPr>
          <p:nvPr/>
        </p:nvSpPr>
        <p:spPr>
          <a:xfrm>
            <a:off x="6502400" y="2658816"/>
            <a:ext cx="4775015" cy="36394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IN" sz="2800" dirty="0"/>
              <a:t>Priyank Shah </a:t>
            </a:r>
            <a:endParaRPr lang="en-US" sz="2800" dirty="0"/>
          </a:p>
          <a:p>
            <a:pPr>
              <a:lnSpc>
                <a:spcPct val="200000"/>
              </a:lnSpc>
            </a:pPr>
            <a:r>
              <a:rPr lang="en-IN" sz="2800" dirty="0"/>
              <a:t>Meetika Sharma </a:t>
            </a:r>
            <a:endParaRPr lang="en-US" sz="2800" dirty="0"/>
          </a:p>
          <a:p>
            <a:pPr>
              <a:lnSpc>
                <a:spcPct val="200000"/>
              </a:lnSpc>
            </a:pPr>
            <a:r>
              <a:rPr lang="en-IN" sz="2800" dirty="0"/>
              <a:t>Shubham Kothari </a:t>
            </a:r>
          </a:p>
          <a:p>
            <a:pPr>
              <a:lnSpc>
                <a:spcPct val="200000"/>
              </a:lnSpc>
            </a:pPr>
            <a:r>
              <a:rPr lang="en-IN" sz="2800" dirty="0" err="1"/>
              <a:t>Parth</a:t>
            </a:r>
            <a:r>
              <a:rPr lang="en-IN" sz="2800" dirty="0"/>
              <a:t> </a:t>
            </a:r>
            <a:r>
              <a:rPr lang="en-IN" sz="2800" dirty="0" err="1"/>
              <a:t>Shirolawala</a:t>
            </a:r>
            <a:r>
              <a:rPr lang="en-IN" sz="2800"/>
              <a:t> </a:t>
            </a:r>
            <a:endParaRPr lang="en-US" sz="2800" dirty="0"/>
          </a:p>
          <a:p>
            <a:pPr>
              <a:lnSpc>
                <a:spcPct val="20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3118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8B12D9-5F0F-45C4-92C1-BE0259103F32}"/>
              </a:ext>
            </a:extLst>
          </p:cNvPr>
          <p:cNvSpPr txBox="1"/>
          <p:nvPr/>
        </p:nvSpPr>
        <p:spPr>
          <a:xfrm>
            <a:off x="5821895" y="1257411"/>
            <a:ext cx="4995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Mininet VM 2 - ifconfig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CE3F7E-DD29-44BA-A621-E75456A67DAB}"/>
              </a:ext>
            </a:extLst>
          </p:cNvPr>
          <p:cNvSpPr txBox="1"/>
          <p:nvPr/>
        </p:nvSpPr>
        <p:spPr>
          <a:xfrm>
            <a:off x="685802" y="1257411"/>
            <a:ext cx="4995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Mininet VM 1 - ifconfig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0CE813-69BB-4D82-838D-BE72345A07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2841370"/>
            <a:ext cx="4995863" cy="2249997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19EA937-620B-492E-AF46-96E0180F08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21363" y="2841063"/>
            <a:ext cx="4995862" cy="225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A8E9C8-37FB-4743-BEA0-C18AF7661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84085"/>
            <a:ext cx="10131425" cy="55071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Connect both Mininet VM to remote POX controller using the following command</a:t>
            </a:r>
          </a:p>
          <a:p>
            <a:pPr marL="0" indent="0" algn="just">
              <a:buNone/>
            </a:pPr>
            <a:endParaRPr lang="en-US" sz="2800" dirty="0"/>
          </a:p>
          <a:p>
            <a:pPr marL="342900" indent="-342900" algn="just">
              <a:buAutoNum type="arabicParenR"/>
            </a:pPr>
            <a:r>
              <a:rPr lang="en-US" sz="2800" dirty="0"/>
              <a:t>cd mininet </a:t>
            </a:r>
          </a:p>
          <a:p>
            <a:pPr marL="342900" indent="-342900" algn="just">
              <a:buAutoNum type="arabicParenR"/>
            </a:pPr>
            <a:r>
              <a:rPr lang="en-US" sz="2800" dirty="0" err="1"/>
              <a:t>sudo</a:t>
            </a:r>
            <a:r>
              <a:rPr lang="en-US" sz="2800" dirty="0"/>
              <a:t> </a:t>
            </a:r>
            <a:r>
              <a:rPr lang="en-US" sz="2800" dirty="0" err="1"/>
              <a:t>mn</a:t>
            </a:r>
            <a:r>
              <a:rPr lang="en-US" sz="2800" dirty="0"/>
              <a:t> --custom Tree.py --topo </a:t>
            </a:r>
            <a:r>
              <a:rPr lang="en-US" sz="2800" dirty="0" err="1"/>
              <a:t>mytopo</a:t>
            </a:r>
            <a:r>
              <a:rPr lang="en-US" sz="2800" dirty="0"/>
              <a:t> --mac --controller=</a:t>
            </a:r>
            <a:r>
              <a:rPr lang="en-US" sz="2800" dirty="0" err="1"/>
              <a:t>remote,ip</a:t>
            </a:r>
            <a:r>
              <a:rPr lang="en-US" sz="2800" dirty="0"/>
              <a:t>=192.168.0.41,port=6633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Tree.py – filename of your topology</a:t>
            </a:r>
          </a:p>
          <a:p>
            <a:pPr marL="0" indent="0" algn="just">
              <a:buNone/>
            </a:pPr>
            <a:r>
              <a:rPr lang="en-US" sz="2800" dirty="0"/>
              <a:t>192.168.0.41 – IP address of the machine where POX controller is running</a:t>
            </a:r>
          </a:p>
        </p:txBody>
      </p:sp>
    </p:spTree>
    <p:extLst>
      <p:ext uri="{BB962C8B-B14F-4D97-AF65-F5344CB8AC3E}">
        <p14:creationId xmlns:p14="http://schemas.microsoft.com/office/powerpoint/2010/main" val="130384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A8E9C8-37FB-4743-BEA0-C18AF7661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84085"/>
            <a:ext cx="10131425" cy="550711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800" dirty="0"/>
              <a:t>Create a GRE tunnel between mininets using the following command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On VM 1</a:t>
            </a:r>
          </a:p>
          <a:p>
            <a:pPr marL="0" indent="0" algn="just">
              <a:buNone/>
            </a:pPr>
            <a:r>
              <a:rPr lang="en-US" sz="2800" dirty="0" err="1"/>
              <a:t>sh</a:t>
            </a:r>
            <a:r>
              <a:rPr lang="en-US" sz="2800" dirty="0"/>
              <a:t> </a:t>
            </a:r>
            <a:r>
              <a:rPr lang="en-US" sz="2800" dirty="0" err="1"/>
              <a:t>ovs-vsctl</a:t>
            </a:r>
            <a:r>
              <a:rPr lang="en-US" sz="2800" dirty="0"/>
              <a:t> add-port s1 hello -- set interface hello type=</a:t>
            </a:r>
            <a:r>
              <a:rPr lang="en-US" sz="2800" dirty="0" err="1"/>
              <a:t>gre</a:t>
            </a:r>
            <a:r>
              <a:rPr lang="en-US" sz="2800" dirty="0"/>
              <a:t> </a:t>
            </a:r>
            <a:r>
              <a:rPr lang="en-US" sz="2800" dirty="0" err="1"/>
              <a:t>options:remote_ip</a:t>
            </a:r>
            <a:r>
              <a:rPr lang="en-US" sz="2800" dirty="0"/>
              <a:t>=192.168.0.50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On VM 2</a:t>
            </a:r>
          </a:p>
          <a:p>
            <a:pPr marL="0" indent="0" algn="just">
              <a:buNone/>
            </a:pPr>
            <a:r>
              <a:rPr lang="en-US" sz="2800" dirty="0" err="1"/>
              <a:t>sh</a:t>
            </a:r>
            <a:r>
              <a:rPr lang="en-US" sz="2800" dirty="0"/>
              <a:t> </a:t>
            </a:r>
            <a:r>
              <a:rPr lang="en-US" sz="2800" dirty="0" err="1"/>
              <a:t>ovs-vsctl</a:t>
            </a:r>
            <a:r>
              <a:rPr lang="en-US" sz="2800" dirty="0"/>
              <a:t> add-port s2 hello -- set interface hello type=</a:t>
            </a:r>
            <a:r>
              <a:rPr lang="en-US" sz="2800" dirty="0" err="1"/>
              <a:t>gre</a:t>
            </a:r>
            <a:r>
              <a:rPr lang="en-US" sz="2800" dirty="0"/>
              <a:t> </a:t>
            </a:r>
            <a:r>
              <a:rPr lang="en-US" sz="2800" dirty="0" err="1"/>
              <a:t>options:remote_ip</a:t>
            </a:r>
            <a:r>
              <a:rPr lang="en-US" sz="2800" dirty="0"/>
              <a:t>=192.168.0.51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s1, s2 – Name of the switch used in the topology</a:t>
            </a:r>
          </a:p>
          <a:p>
            <a:pPr marL="0" indent="0" algn="just">
              <a:buNone/>
            </a:pPr>
            <a:r>
              <a:rPr lang="en-US" sz="2800" dirty="0"/>
              <a:t>192.168.0.XX – IP address of the other mininet</a:t>
            </a:r>
          </a:p>
        </p:txBody>
      </p:sp>
    </p:spTree>
    <p:extLst>
      <p:ext uri="{BB962C8B-B14F-4D97-AF65-F5344CB8AC3E}">
        <p14:creationId xmlns:p14="http://schemas.microsoft.com/office/powerpoint/2010/main" val="504457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A53D23E-6403-4D11-A4AB-4750A76E8ECB}"/>
              </a:ext>
            </a:extLst>
          </p:cNvPr>
          <p:cNvSpPr txBox="1"/>
          <p:nvPr/>
        </p:nvSpPr>
        <p:spPr>
          <a:xfrm>
            <a:off x="614781" y="645441"/>
            <a:ext cx="504029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VM1 contains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1 Switch (s1)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2 Hosts (H1 (IP = 10.0.0.1), </a:t>
            </a:r>
          </a:p>
          <a:p>
            <a:r>
              <a:rPr lang="en-US" sz="2400" dirty="0"/>
              <a:t>H2 (IP = 10.0.0.2))</a:t>
            </a:r>
          </a:p>
          <a:p>
            <a:endParaRPr lang="en-US" sz="2400" dirty="0"/>
          </a:p>
          <a:p>
            <a:r>
              <a:rPr lang="en-US" sz="2400" dirty="0"/>
              <a:t>VM2 contains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1 Switch (s2)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2 Hosts (H3 (IP = 10.0.0.3), </a:t>
            </a:r>
          </a:p>
          <a:p>
            <a:r>
              <a:rPr lang="en-US" sz="2400" dirty="0"/>
              <a:t>H4 (IP = 10.0.0.4))</a:t>
            </a:r>
          </a:p>
          <a:p>
            <a:endParaRPr lang="en-US" sz="2400" dirty="0"/>
          </a:p>
          <a:p>
            <a:r>
              <a:rPr lang="en-US" sz="2400" dirty="0"/>
              <a:t>Flow from Host1 to Host3 is blocked.</a:t>
            </a:r>
          </a:p>
          <a:p>
            <a:endParaRPr lang="en-US" sz="2400" dirty="0"/>
          </a:p>
          <a:p>
            <a:r>
              <a:rPr lang="en-US" sz="2400" dirty="0"/>
              <a:t>This is mentioned in the rules in firewall.py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CD9953-BCE7-45C6-AC01-A71A665C0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648" y="942965"/>
            <a:ext cx="7010400" cy="1266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1BC32C-78EF-485B-BF97-573F1781A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648" y="2878809"/>
            <a:ext cx="6962775" cy="1390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8FBCBA-1C5E-464C-AE47-DB89DB596287}"/>
              </a:ext>
            </a:extLst>
          </p:cNvPr>
          <p:cNvSpPr txBox="1"/>
          <p:nvPr/>
        </p:nvSpPr>
        <p:spPr>
          <a:xfrm>
            <a:off x="4996648" y="553540"/>
            <a:ext cx="193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 cannot ping H3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F6A45D-BDC6-44ED-9949-91F5887F1050}"/>
              </a:ext>
            </a:extLst>
          </p:cNvPr>
          <p:cNvSpPr txBox="1"/>
          <p:nvPr/>
        </p:nvSpPr>
        <p:spPr>
          <a:xfrm>
            <a:off x="4996648" y="2509477"/>
            <a:ext cx="193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 can ping H4</a:t>
            </a:r>
          </a:p>
        </p:txBody>
      </p:sp>
    </p:spTree>
    <p:extLst>
      <p:ext uri="{BB962C8B-B14F-4D97-AF65-F5344CB8AC3E}">
        <p14:creationId xmlns:p14="http://schemas.microsoft.com/office/powerpoint/2010/main" val="1829069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42E6A-06F3-427E-932E-9EB3329B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865" y="396883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Challenges Faced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DF11C-214B-44F3-92D7-272F50EC76B2}"/>
              </a:ext>
            </a:extLst>
          </p:cNvPr>
          <p:cNvSpPr txBox="1"/>
          <p:nvPr/>
        </p:nvSpPr>
        <p:spPr>
          <a:xfrm>
            <a:off x="1964309" y="2407511"/>
            <a:ext cx="80165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Accessing mininet, controller on UTD network.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Configuring the GRE Tunnel.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blacklisted the IP, but we faced issues while doing reverse job i.e. Whitelisting the IP for certain hosts.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6971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4079A7-DF3C-E440-B7B4-C71F95638D72}"/>
              </a:ext>
            </a:extLst>
          </p:cNvPr>
          <p:cNvSpPr txBox="1"/>
          <p:nvPr/>
        </p:nvSpPr>
        <p:spPr>
          <a:xfrm>
            <a:off x="4652010" y="2754630"/>
            <a:ext cx="3440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84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37E7C-1F12-4B70-B4B6-D382D836D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931" y="1984114"/>
            <a:ext cx="3931919" cy="363944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IN" sz="2800" dirty="0"/>
              <a:t>Controller: POX Controller</a:t>
            </a:r>
            <a:endParaRPr lang="en-US" sz="2800" dirty="0"/>
          </a:p>
          <a:p>
            <a:pPr>
              <a:lnSpc>
                <a:spcPct val="200000"/>
              </a:lnSpc>
            </a:pPr>
            <a:r>
              <a:rPr lang="en-US" sz="2800" dirty="0"/>
              <a:t>Topology: Linear Topology</a:t>
            </a:r>
          </a:p>
          <a:p>
            <a:pPr>
              <a:lnSpc>
                <a:spcPct val="200000"/>
              </a:lnSpc>
            </a:pPr>
            <a:r>
              <a:rPr lang="en-IN" sz="2800" dirty="0"/>
              <a:t>Tool: Mininet</a:t>
            </a:r>
            <a:endParaRPr lang="en-US" sz="2800" dirty="0"/>
          </a:p>
          <a:p>
            <a:pPr>
              <a:lnSpc>
                <a:spcPct val="200000"/>
              </a:lnSpc>
            </a:pPr>
            <a:r>
              <a:rPr lang="en-US" sz="2800" dirty="0"/>
              <a:t>Language: Python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Requirements: Python2.7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39D592-C1B3-ED4D-ABB5-9CEC122E1EC6}"/>
              </a:ext>
            </a:extLst>
          </p:cNvPr>
          <p:cNvSpPr txBox="1"/>
          <p:nvPr/>
        </p:nvSpPr>
        <p:spPr>
          <a:xfrm>
            <a:off x="4194810" y="914400"/>
            <a:ext cx="4057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57031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37E7C-1F12-4B70-B4B6-D382D836D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931" y="1984114"/>
            <a:ext cx="8526779" cy="3639446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IN" sz="2800" dirty="0"/>
              <a:t>WHOIS database - listing of registered domains</a:t>
            </a:r>
            <a:endParaRPr lang="en-US" sz="2800" dirty="0"/>
          </a:p>
          <a:p>
            <a:pPr>
              <a:lnSpc>
                <a:spcPct val="200000"/>
              </a:lnSpc>
            </a:pPr>
            <a:r>
              <a:rPr lang="en-IN" sz="2800" dirty="0"/>
              <a:t>WHOIS data – to identify and fix problems</a:t>
            </a:r>
            <a:endParaRPr lang="en-US" sz="2800" dirty="0"/>
          </a:p>
          <a:p>
            <a:pPr>
              <a:lnSpc>
                <a:spcPct val="200000"/>
              </a:lnSpc>
            </a:pPr>
            <a:r>
              <a:rPr lang="en-IN" sz="2800" dirty="0"/>
              <a:t>To combat spam or fraud</a:t>
            </a:r>
            <a:endParaRPr lang="en-US" sz="2800" dirty="0"/>
          </a:p>
          <a:p>
            <a:pPr>
              <a:lnSpc>
                <a:spcPct val="200000"/>
              </a:lnSpc>
            </a:pPr>
            <a:r>
              <a:rPr lang="en-IN" sz="2800" dirty="0"/>
              <a:t>To hold accountable and for legal purposes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39D592-C1B3-ED4D-ABB5-9CEC122E1EC6}"/>
              </a:ext>
            </a:extLst>
          </p:cNvPr>
          <p:cNvSpPr txBox="1"/>
          <p:nvPr/>
        </p:nvSpPr>
        <p:spPr>
          <a:xfrm>
            <a:off x="3148965" y="914400"/>
            <a:ext cx="568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“WHOIS” Lookup Features</a:t>
            </a:r>
          </a:p>
        </p:txBody>
      </p:sp>
    </p:spTree>
    <p:extLst>
      <p:ext uri="{BB962C8B-B14F-4D97-AF65-F5344CB8AC3E}">
        <p14:creationId xmlns:p14="http://schemas.microsoft.com/office/powerpoint/2010/main" val="416837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37E7C-1F12-4B70-B4B6-D382D836D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931" y="1984114"/>
            <a:ext cx="9761219" cy="389090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Generic Routing Encapsulation (GRE) is a tunneling protocol developed by Cisco Systems.</a:t>
            </a:r>
          </a:p>
          <a:p>
            <a:pPr>
              <a:lnSpc>
                <a:spcPct val="200000"/>
              </a:lnSpc>
            </a:pPr>
            <a:r>
              <a:rPr lang="en-IN" sz="2800" dirty="0"/>
              <a:t>Encapsulates packets to route other protocols over IP networks.</a:t>
            </a:r>
            <a:endParaRPr lang="en-US" sz="2800" dirty="0"/>
          </a:p>
          <a:p>
            <a:pPr>
              <a:lnSpc>
                <a:spcPct val="200000"/>
              </a:lnSpc>
            </a:pPr>
            <a:r>
              <a:rPr lang="en-IN" sz="2800" dirty="0"/>
              <a:t>To create point to point connections between two networks.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39D592-C1B3-ED4D-ABB5-9CEC122E1EC6}"/>
              </a:ext>
            </a:extLst>
          </p:cNvPr>
          <p:cNvSpPr txBox="1"/>
          <p:nvPr/>
        </p:nvSpPr>
        <p:spPr>
          <a:xfrm>
            <a:off x="4229100" y="914400"/>
            <a:ext cx="4057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GRE Tunnel</a:t>
            </a:r>
          </a:p>
        </p:txBody>
      </p:sp>
    </p:spTree>
    <p:extLst>
      <p:ext uri="{BB962C8B-B14F-4D97-AF65-F5344CB8AC3E}">
        <p14:creationId xmlns:p14="http://schemas.microsoft.com/office/powerpoint/2010/main" val="136322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39D592-C1B3-ED4D-ABB5-9CEC122E1EC6}"/>
              </a:ext>
            </a:extLst>
          </p:cNvPr>
          <p:cNvSpPr txBox="1"/>
          <p:nvPr/>
        </p:nvSpPr>
        <p:spPr>
          <a:xfrm>
            <a:off x="4229100" y="914400"/>
            <a:ext cx="4057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Architecture</a:t>
            </a:r>
            <a:endParaRPr lang="en-US" sz="4000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A8912139-6656-F34F-A44E-5156903D7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6854" y="2061639"/>
            <a:ext cx="5469896" cy="3649662"/>
          </a:xfrm>
        </p:spPr>
      </p:pic>
    </p:spTree>
    <p:extLst>
      <p:ext uri="{BB962C8B-B14F-4D97-AF65-F5344CB8AC3E}">
        <p14:creationId xmlns:p14="http://schemas.microsoft.com/office/powerpoint/2010/main" val="3464636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77DB1C9-A22A-46CB-A64C-6AD5A3A89C35}"/>
              </a:ext>
            </a:extLst>
          </p:cNvPr>
          <p:cNvSpPr/>
          <p:nvPr/>
        </p:nvSpPr>
        <p:spPr>
          <a:xfrm>
            <a:off x="6329778" y="2173147"/>
            <a:ext cx="2663302" cy="33823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25AC1E-BAEC-4C8A-9437-5DFAB72C4058}"/>
              </a:ext>
            </a:extLst>
          </p:cNvPr>
          <p:cNvSpPr/>
          <p:nvPr/>
        </p:nvSpPr>
        <p:spPr>
          <a:xfrm>
            <a:off x="2583402" y="2175029"/>
            <a:ext cx="2663301" cy="33823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7FE12-96BD-4F57-BCD7-32DC9431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topology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BF66919-E797-4A95-B6DC-D2AD3E323746}"/>
              </a:ext>
            </a:extLst>
          </p:cNvPr>
          <p:cNvSpPr/>
          <p:nvPr/>
        </p:nvSpPr>
        <p:spPr>
          <a:xfrm>
            <a:off x="4526346" y="3513337"/>
            <a:ext cx="596069" cy="6125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6DCEC9-7B22-4616-B7FD-9F44594799F3}"/>
              </a:ext>
            </a:extLst>
          </p:cNvPr>
          <p:cNvSpPr/>
          <p:nvPr/>
        </p:nvSpPr>
        <p:spPr>
          <a:xfrm>
            <a:off x="3127159" y="4597734"/>
            <a:ext cx="539317" cy="5149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6C8604-44BD-434F-9987-E817C07BEB24}"/>
              </a:ext>
            </a:extLst>
          </p:cNvPr>
          <p:cNvSpPr/>
          <p:nvPr/>
        </p:nvSpPr>
        <p:spPr>
          <a:xfrm>
            <a:off x="3077222" y="2526596"/>
            <a:ext cx="539317" cy="5149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H!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E956B8-D495-492C-A577-BC5A27C27EAE}"/>
              </a:ext>
            </a:extLst>
          </p:cNvPr>
          <p:cNvSpPr/>
          <p:nvPr/>
        </p:nvSpPr>
        <p:spPr>
          <a:xfrm>
            <a:off x="6418771" y="3513337"/>
            <a:ext cx="596069" cy="6125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66438D-7C10-4884-9264-1C497A133B88}"/>
              </a:ext>
            </a:extLst>
          </p:cNvPr>
          <p:cNvSpPr/>
          <p:nvPr/>
        </p:nvSpPr>
        <p:spPr>
          <a:xfrm>
            <a:off x="8069063" y="2676206"/>
            <a:ext cx="539317" cy="5149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87C2A1-D0F9-4562-A0DD-BD676EED0CC4}"/>
              </a:ext>
            </a:extLst>
          </p:cNvPr>
          <p:cNvSpPr/>
          <p:nvPr/>
        </p:nvSpPr>
        <p:spPr>
          <a:xfrm>
            <a:off x="8069062" y="4709192"/>
            <a:ext cx="539317" cy="5149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B3CCE6-409D-4AAA-BC64-6A5C79A66D2A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5122415" y="3819617"/>
            <a:ext cx="12963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4DA7E9-60EB-40DF-8306-2C4341FA3898}"/>
              </a:ext>
            </a:extLst>
          </p:cNvPr>
          <p:cNvSpPr txBox="1"/>
          <p:nvPr/>
        </p:nvSpPr>
        <p:spPr>
          <a:xfrm>
            <a:off x="3126048" y="2395170"/>
            <a:ext cx="441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H1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93EE0B-A0CA-4978-BA1C-79508C23A1D2}"/>
              </a:ext>
            </a:extLst>
          </p:cNvPr>
          <p:cNvSpPr txBox="1"/>
          <p:nvPr/>
        </p:nvSpPr>
        <p:spPr>
          <a:xfrm>
            <a:off x="3188192" y="4665300"/>
            <a:ext cx="53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H2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B83740-A78B-4B72-8349-7E94528B0185}"/>
              </a:ext>
            </a:extLst>
          </p:cNvPr>
          <p:cNvSpPr txBox="1"/>
          <p:nvPr/>
        </p:nvSpPr>
        <p:spPr>
          <a:xfrm>
            <a:off x="4526345" y="3634950"/>
            <a:ext cx="59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S1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E17898-7876-4058-9DCA-CED1BF000D0B}"/>
              </a:ext>
            </a:extLst>
          </p:cNvPr>
          <p:cNvSpPr txBox="1"/>
          <p:nvPr/>
        </p:nvSpPr>
        <p:spPr>
          <a:xfrm>
            <a:off x="6490425" y="3634950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6F0B8D-6B93-4517-A921-B855DBD68FD1}"/>
              </a:ext>
            </a:extLst>
          </p:cNvPr>
          <p:cNvSpPr txBox="1"/>
          <p:nvPr/>
        </p:nvSpPr>
        <p:spPr>
          <a:xfrm>
            <a:off x="8117890" y="2740529"/>
            <a:ext cx="50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H3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FCD4B-A530-47D0-A1C3-2787A10BD2F5}"/>
              </a:ext>
            </a:extLst>
          </p:cNvPr>
          <p:cNvSpPr txBox="1"/>
          <p:nvPr/>
        </p:nvSpPr>
        <p:spPr>
          <a:xfrm>
            <a:off x="8101978" y="4781978"/>
            <a:ext cx="50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H4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553150-FCA6-48C1-BDE7-FCEA741C187A}"/>
              </a:ext>
            </a:extLst>
          </p:cNvPr>
          <p:cNvCxnSpPr>
            <a:endCxn id="13" idx="1"/>
          </p:cNvCxnSpPr>
          <p:nvPr/>
        </p:nvCxnSpPr>
        <p:spPr>
          <a:xfrm>
            <a:off x="3666476" y="2925195"/>
            <a:ext cx="859869" cy="894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971A487-C267-4C45-BD58-DE068F35DB8A}"/>
              </a:ext>
            </a:extLst>
          </p:cNvPr>
          <p:cNvCxnSpPr>
            <a:cxnSpLocks/>
          </p:cNvCxnSpPr>
          <p:nvPr/>
        </p:nvCxnSpPr>
        <p:spPr>
          <a:xfrm flipV="1">
            <a:off x="3640215" y="3895415"/>
            <a:ext cx="886129" cy="8137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7BC0C8-BF06-4909-81D6-E0D7B1CD531D}"/>
              </a:ext>
            </a:extLst>
          </p:cNvPr>
          <p:cNvCxnSpPr>
            <a:stCxn id="7" idx="6"/>
            <a:endCxn id="8" idx="1"/>
          </p:cNvCxnSpPr>
          <p:nvPr/>
        </p:nvCxnSpPr>
        <p:spPr>
          <a:xfrm flipV="1">
            <a:off x="7014840" y="2933659"/>
            <a:ext cx="1054223" cy="8859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8CB0FC-73EC-4674-88DD-7BC4E93EFD3A}"/>
              </a:ext>
            </a:extLst>
          </p:cNvPr>
          <p:cNvCxnSpPr>
            <a:stCxn id="16" idx="1"/>
            <a:endCxn id="7" idx="6"/>
          </p:cNvCxnSpPr>
          <p:nvPr/>
        </p:nvCxnSpPr>
        <p:spPr>
          <a:xfrm flipH="1" flipV="1">
            <a:off x="7014840" y="3819617"/>
            <a:ext cx="1087138" cy="11470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0BD4-01A5-466C-80DE-C05E80D68697}"/>
              </a:ext>
            </a:extLst>
          </p:cNvPr>
          <p:cNvSpPr txBox="1"/>
          <p:nvPr/>
        </p:nvSpPr>
        <p:spPr>
          <a:xfrm>
            <a:off x="5106413" y="4109019"/>
            <a:ext cx="139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 TUNNEL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0FA981-0F89-420D-95E8-8D0AEB6333D4}"/>
              </a:ext>
            </a:extLst>
          </p:cNvPr>
          <p:cNvSpPr txBox="1"/>
          <p:nvPr/>
        </p:nvSpPr>
        <p:spPr>
          <a:xfrm>
            <a:off x="3329126" y="1793285"/>
            <a:ext cx="65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D249AD-95D2-468A-8ED3-4A7DB0E17671}"/>
              </a:ext>
            </a:extLst>
          </p:cNvPr>
          <p:cNvSpPr txBox="1"/>
          <p:nvPr/>
        </p:nvSpPr>
        <p:spPr>
          <a:xfrm>
            <a:off x="7332955" y="1795976"/>
            <a:ext cx="65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VM2</a:t>
            </a:r>
          </a:p>
        </p:txBody>
      </p:sp>
    </p:spTree>
    <p:extLst>
      <p:ext uri="{BB962C8B-B14F-4D97-AF65-F5344CB8AC3E}">
        <p14:creationId xmlns:p14="http://schemas.microsoft.com/office/powerpoint/2010/main" val="170232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06D195E-BE39-449A-90C1-C60F2EBE28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4385" y="2674199"/>
            <a:ext cx="4878693" cy="3649662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854B797-FC47-461C-AB14-35A6BEC362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94476" y="2674199"/>
            <a:ext cx="4849636" cy="3649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8B12D9-5F0F-45C4-92C1-BE0259103F32}"/>
              </a:ext>
            </a:extLst>
          </p:cNvPr>
          <p:cNvSpPr txBox="1"/>
          <p:nvPr/>
        </p:nvSpPr>
        <p:spPr>
          <a:xfrm>
            <a:off x="5821895" y="1790072"/>
            <a:ext cx="4995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Mininet VM 2 - Tree.py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CE3F7E-DD29-44BA-A621-E75456A67DAB}"/>
              </a:ext>
            </a:extLst>
          </p:cNvPr>
          <p:cNvSpPr txBox="1"/>
          <p:nvPr/>
        </p:nvSpPr>
        <p:spPr>
          <a:xfrm>
            <a:off x="685802" y="1790072"/>
            <a:ext cx="4995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Mininet VM 1 - Tree.py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2D0C91-0301-4391-9BEA-58FB90F06D3F}"/>
              </a:ext>
            </a:extLst>
          </p:cNvPr>
          <p:cNvSpPr txBox="1"/>
          <p:nvPr/>
        </p:nvSpPr>
        <p:spPr>
          <a:xfrm>
            <a:off x="744385" y="683582"/>
            <a:ext cx="10072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Run the Mininet VM instance</a:t>
            </a:r>
          </a:p>
          <a:p>
            <a:r>
              <a:rPr lang="en-US" dirty="0"/>
              <a:t>2) cd mininet</a:t>
            </a:r>
          </a:p>
          <a:p>
            <a:r>
              <a:rPr lang="en-US" dirty="0"/>
              <a:t>3) Create Tree.py with the following code</a:t>
            </a:r>
          </a:p>
        </p:txBody>
      </p:sp>
    </p:spTree>
    <p:extLst>
      <p:ext uri="{BB962C8B-B14F-4D97-AF65-F5344CB8AC3E}">
        <p14:creationId xmlns:p14="http://schemas.microsoft.com/office/powerpoint/2010/main" val="2147865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8AFF60-26D3-427A-913B-6D6B0C9F6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056" y="923278"/>
            <a:ext cx="4002936" cy="49760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Steps to install POX controller with custom Firewall</a:t>
            </a:r>
          </a:p>
          <a:p>
            <a:endParaRPr lang="en-US" dirty="0"/>
          </a:p>
          <a:p>
            <a:r>
              <a:rPr lang="en-US" dirty="0"/>
              <a:t>Clone the git repository - git clone </a:t>
            </a:r>
            <a:r>
              <a:rPr lang="en-US" dirty="0">
                <a:hlinkClick r:id="rId3"/>
              </a:rPr>
              <a:t>https://github.com/noxrepo/pox</a:t>
            </a:r>
            <a:endParaRPr lang="en-US" dirty="0"/>
          </a:p>
          <a:p>
            <a:r>
              <a:rPr lang="en-US" dirty="0"/>
              <a:t>cd into the POX directory – cd pox/pox/misc</a:t>
            </a:r>
          </a:p>
          <a:p>
            <a:r>
              <a:rPr lang="en-US" dirty="0"/>
              <a:t>Create/Update firewall.py  with the following code</a:t>
            </a:r>
          </a:p>
          <a:p>
            <a:r>
              <a:rPr lang="en-US" dirty="0"/>
              <a:t>Rules is a list of list which contains the IP addresses of the hosts to be blocked. </a:t>
            </a:r>
          </a:p>
          <a:p>
            <a:r>
              <a:rPr lang="en-US" dirty="0"/>
              <a:t>We can add multiple rules to block multiple flows.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192BC94-6EC5-45C1-BE36-B09ADD8B5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752" y="1054418"/>
            <a:ext cx="6095593" cy="458693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680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CB95747-4042-4718-97AE-72AA13708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C1220F-9634-4D32-BD1A-D556E4870EBE}"/>
              </a:ext>
            </a:extLst>
          </p:cNvPr>
          <p:cNvSpPr txBox="1"/>
          <p:nvPr/>
        </p:nvSpPr>
        <p:spPr>
          <a:xfrm>
            <a:off x="1327255" y="1030288"/>
            <a:ext cx="4099947" cy="1035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Steps to run the POX controller on Ubuntu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0938F5-1D4E-4E9F-BB6E-A25133B19963}"/>
              </a:ext>
            </a:extLst>
          </p:cNvPr>
          <p:cNvSpPr txBox="1"/>
          <p:nvPr/>
        </p:nvSpPr>
        <p:spPr>
          <a:xfrm>
            <a:off x="1327255" y="2065867"/>
            <a:ext cx="4099947" cy="3725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Get the IP address of the machine where POX controller will run using following command – ip a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E.g. 192.168.0.41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cd pox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./pox.py openflow.of_01 forwarding.l2_learning misc.firewall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8A4430-C1D5-4834-A18F-63D39C0F1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942" y="2169580"/>
            <a:ext cx="6006366" cy="1758953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29719D6-F05D-4B5D-A83F-6D6A233FA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5450" y="4270159"/>
            <a:ext cx="6229350" cy="143156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0197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Celestial</vt:lpstr>
      <vt:lpstr>Identify a “WHOIS” Solution</vt:lpstr>
      <vt:lpstr>PowerPoint Presentation</vt:lpstr>
      <vt:lpstr>PowerPoint Presentation</vt:lpstr>
      <vt:lpstr>PowerPoint Presentation</vt:lpstr>
      <vt:lpstr>PowerPoint Presentation</vt:lpstr>
      <vt:lpstr>Our topology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Faced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SDN Project</dc:title>
  <dc:creator>Meetika Sharma</dc:creator>
  <cp:lastModifiedBy>Sharma, Meetika</cp:lastModifiedBy>
  <cp:revision>30</cp:revision>
  <dcterms:created xsi:type="dcterms:W3CDTF">2018-12-06T22:21:11Z</dcterms:created>
  <dcterms:modified xsi:type="dcterms:W3CDTF">2019-05-01T02:13:30Z</dcterms:modified>
</cp:coreProperties>
</file>