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0" r:id="rId6"/>
    <p:sldId id="259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F0DFF-58EE-4EF3-A02B-D77C57B98A4F}" v="11" dt="2023-09-29T08:27:2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tkumar Chavda" userId="e11b769ba7ed8658" providerId="LiveId" clId="{24CF0DFF-58EE-4EF3-A02B-D77C57B98A4F}"/>
    <pc:docChg chg="modSld">
      <pc:chgData name="Meetkumar Chavda" userId="e11b769ba7ed8658" providerId="LiveId" clId="{24CF0DFF-58EE-4EF3-A02B-D77C57B98A4F}" dt="2023-09-29T08:27:28.388" v="10"/>
      <pc:docMkLst>
        <pc:docMk/>
      </pc:docMkLst>
      <pc:sldChg chg="modTransition">
        <pc:chgData name="Meetkumar Chavda" userId="e11b769ba7ed8658" providerId="LiveId" clId="{24CF0DFF-58EE-4EF3-A02B-D77C57B98A4F}" dt="2023-09-29T08:26:07.019" v="2"/>
        <pc:sldMkLst>
          <pc:docMk/>
          <pc:sldMk cId="0" sldId="256"/>
        </pc:sldMkLst>
      </pc:sldChg>
      <pc:sldChg chg="modTransition">
        <pc:chgData name="Meetkumar Chavda" userId="e11b769ba7ed8658" providerId="LiveId" clId="{24CF0DFF-58EE-4EF3-A02B-D77C57B98A4F}" dt="2023-09-29T08:26:57.799" v="4"/>
        <pc:sldMkLst>
          <pc:docMk/>
          <pc:sldMk cId="0" sldId="257"/>
        </pc:sldMkLst>
      </pc:sldChg>
      <pc:sldChg chg="modTransition">
        <pc:chgData name="Meetkumar Chavda" userId="e11b769ba7ed8658" providerId="LiveId" clId="{24CF0DFF-58EE-4EF3-A02B-D77C57B98A4F}" dt="2023-09-29T08:27:12.119" v="8"/>
        <pc:sldMkLst>
          <pc:docMk/>
          <pc:sldMk cId="0" sldId="259"/>
        </pc:sldMkLst>
      </pc:sldChg>
      <pc:sldChg chg="modTransition">
        <pc:chgData name="Meetkumar Chavda" userId="e11b769ba7ed8658" providerId="LiveId" clId="{24CF0DFF-58EE-4EF3-A02B-D77C57B98A4F}" dt="2023-09-29T08:27:07.823" v="7"/>
        <pc:sldMkLst>
          <pc:docMk/>
          <pc:sldMk cId="0" sldId="260"/>
        </pc:sldMkLst>
      </pc:sldChg>
      <pc:sldChg chg="modTransition">
        <pc:chgData name="Meetkumar Chavda" userId="e11b769ba7ed8658" providerId="LiveId" clId="{24CF0DFF-58EE-4EF3-A02B-D77C57B98A4F}" dt="2023-09-29T08:27:24.090" v="9"/>
        <pc:sldMkLst>
          <pc:docMk/>
          <pc:sldMk cId="0" sldId="261"/>
        </pc:sldMkLst>
      </pc:sldChg>
      <pc:sldChg chg="modTransition">
        <pc:chgData name="Meetkumar Chavda" userId="e11b769ba7ed8658" providerId="LiveId" clId="{24CF0DFF-58EE-4EF3-A02B-D77C57B98A4F}" dt="2023-09-29T08:27:28.388" v="10"/>
        <pc:sldMkLst>
          <pc:docMk/>
          <pc:sldMk cId="0" sldId="262"/>
        </pc:sldMkLst>
      </pc:sldChg>
      <pc:sldChg chg="modTransition">
        <pc:chgData name="Meetkumar Chavda" userId="e11b769ba7ed8658" providerId="LiveId" clId="{24CF0DFF-58EE-4EF3-A02B-D77C57B98A4F}" dt="2023-09-29T08:27:01.956" v="5"/>
        <pc:sldMkLst>
          <pc:docMk/>
          <pc:sldMk cId="0" sldId="263"/>
        </pc:sldMkLst>
      </pc:sldChg>
      <pc:sldChg chg="modTransition">
        <pc:chgData name="Meetkumar Chavda" userId="e11b769ba7ed8658" providerId="LiveId" clId="{24CF0DFF-58EE-4EF3-A02B-D77C57B98A4F}" dt="2023-09-29T08:27:04.606" v="6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13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33199" y="2679025"/>
            <a:ext cx="65608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latin typeface="MS Reference Sans Serif" panose="020B0604030504040204" pitchFamily="34" charset="0"/>
              </a:rPr>
              <a:t>Spellchecker</a:t>
            </a:r>
          </a:p>
        </p:txBody>
      </p:sp>
      <p:sp>
        <p:nvSpPr>
          <p:cNvPr id="5" name="Text 2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Welcome to the Data Structure Project presentation!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this informative session, we will explore the importance of choosing the right data structures, their implementation, and real-world applications.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386" y="280884"/>
            <a:ext cx="741512" cy="77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364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33199" y="2226470"/>
            <a:ext cx="4909679" cy="9850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77082" y="3746620"/>
            <a:ext cx="81100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Introduction to Spell Checkers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Underlying Data Structures - Trie and Hash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Spell Checking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 Advantages of Trie and Hash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Real-world Applications and Customization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689" y="202824"/>
            <a:ext cx="741512" cy="7763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3067883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Data Structures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Speed and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Low Memory Footprint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Customization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 Accuracy &amp; Scalability</a:t>
            </a:r>
          </a:p>
          <a:p>
            <a:pPr marL="0" indent="0">
              <a:lnSpc>
                <a:spcPts val="2799"/>
              </a:lnSpc>
              <a:buNone/>
            </a:pPr>
            <a:endParaRPr lang="en-US" sz="3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141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2673" y="3044284"/>
            <a:ext cx="2634368" cy="13046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latin typeface="Gelasio"/>
              </a:rPr>
              <a:t>Flow Chart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3F31A-68DC-55FA-A2AE-631AAC392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713" y="-38092"/>
            <a:ext cx="5870797" cy="822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F32A0B-0B56-6F3E-7ECB-8040303CB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3182" y="691386"/>
            <a:ext cx="4534933" cy="6770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01" y="135918"/>
            <a:ext cx="741512" cy="7763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36529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Benefits</a:t>
            </a:r>
          </a:p>
        </p:txBody>
      </p:sp>
      <p:sp>
        <p:nvSpPr>
          <p:cNvPr id="5" name="Text 2"/>
          <p:cNvSpPr/>
          <p:nvPr/>
        </p:nvSpPr>
        <p:spPr>
          <a:xfrm>
            <a:off x="6319598" y="3793445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Speed and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Low Memory Footprint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High Accuracy &amp; Scalability</a:t>
            </a:r>
          </a:p>
          <a:p>
            <a:pPr marL="0" indent="0">
              <a:lnSpc>
                <a:spcPts val="2799"/>
              </a:lnSpc>
              <a:buNone/>
            </a:pPr>
            <a:endParaRPr lang="en-US" sz="3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489B5-9760-C0E9-17C7-EF45949AB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199" y="135918"/>
            <a:ext cx="741512" cy="7763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576721" y="1721882"/>
            <a:ext cx="7195679" cy="11481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Disadvantage &amp; Mitigation</a:t>
            </a:r>
          </a:p>
        </p:txBody>
      </p:sp>
      <p:sp>
        <p:nvSpPr>
          <p:cNvPr id="5" name="Text 2"/>
          <p:cNvSpPr/>
          <p:nvPr/>
        </p:nvSpPr>
        <p:spPr>
          <a:xfrm>
            <a:off x="576721" y="3278459"/>
            <a:ext cx="7734079" cy="2408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Söhne"/>
              </a:rPr>
              <a:t>Memory </a:t>
            </a:r>
            <a:r>
              <a:rPr lang="en-IN" sz="2800" i="0" dirty="0">
                <a:effectLst/>
                <a:latin typeface="Söhne"/>
              </a:rPr>
              <a:t>Usage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Söhne"/>
              </a:rPr>
              <a:t>Speed of Suggestion Generation</a:t>
            </a:r>
            <a:endParaRPr lang="en-IN" sz="3200" dirty="0">
              <a:latin typeface="Söhne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Söhne"/>
              </a:rPr>
              <a:t>Scalability Challenges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Söhne"/>
              </a:rPr>
              <a:t>Limited Contextual Understanding</a:t>
            </a:r>
            <a:endParaRPr lang="en-US" sz="3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84275-9850-6463-2DA2-69611EC2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989" y="225128"/>
            <a:ext cx="741512" cy="7763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712482"/>
            <a:ext cx="7444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Future Scope</a:t>
            </a:r>
          </a:p>
        </p:txBody>
      </p:sp>
      <p:sp>
        <p:nvSpPr>
          <p:cNvPr id="5" name="Text 2"/>
          <p:cNvSpPr/>
          <p:nvPr/>
        </p:nvSpPr>
        <p:spPr>
          <a:xfrm>
            <a:off x="6319599" y="3740109"/>
            <a:ext cx="7574821" cy="23792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Contextual Understanding and Contextual Suggestions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Integration with AI and Language Models</a:t>
            </a:r>
            <a:endParaRPr lang="en-US" sz="2800" dirty="0"/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</a:rPr>
              <a:t>Multimodal Spell Checking</a:t>
            </a:r>
            <a:endParaRPr lang="en-US" sz="28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52448-04B6-A1B8-22A8-A00B06FBA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339" y="191676"/>
            <a:ext cx="741512" cy="7763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22664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092176" y="4003288"/>
            <a:ext cx="6300439" cy="30777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Thank You </a:t>
            </a:r>
          </a:p>
        </p:txBody>
      </p:sp>
      <p:sp>
        <p:nvSpPr>
          <p:cNvPr id="5" name="Text 2"/>
          <p:cNvSpPr/>
          <p:nvPr/>
        </p:nvSpPr>
        <p:spPr>
          <a:xfrm>
            <a:off x="6319599" y="408729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249C6-3B9A-5D33-99DF-4BCBBE53A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989" y="225128"/>
            <a:ext cx="741512" cy="7763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129</Words>
  <Application>Microsoft Office PowerPoint</Application>
  <PresentationFormat>Custom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Gelasio</vt:lpstr>
      <vt:lpstr>Lato</vt:lpstr>
      <vt:lpstr>MS Reference Sans Serif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Meetkumar Chavda</cp:lastModifiedBy>
  <cp:revision>9</cp:revision>
  <dcterms:created xsi:type="dcterms:W3CDTF">2023-09-27T13:08:54Z</dcterms:created>
  <dcterms:modified xsi:type="dcterms:W3CDTF">2023-09-29T08:27:36Z</dcterms:modified>
</cp:coreProperties>
</file>