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64" r:id="rId8"/>
    <p:sldId id="274" r:id="rId9"/>
    <p:sldId id="265" r:id="rId10"/>
    <p:sldId id="266" r:id="rId11"/>
    <p:sldId id="267" r:id="rId12"/>
    <p:sldId id="268" r:id="rId13"/>
    <p:sldId id="269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jun Khandala" initials="AK" lastIdx="1" clrIdx="0">
    <p:extLst>
      <p:ext uri="{19B8F6BF-5375-455C-9EA6-DF929625EA0E}">
        <p15:presenceInfo xmlns:p15="http://schemas.microsoft.com/office/powerpoint/2012/main" userId="Arjun Khand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DD3"/>
    <a:srgbClr val="5EC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529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71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9821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272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3700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82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002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160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065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177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737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23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83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018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442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9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188" y="772732"/>
            <a:ext cx="4746423" cy="854773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Chat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4316095"/>
            <a:ext cx="5701665" cy="2316525"/>
          </a:xfrm>
        </p:spPr>
        <p:txBody>
          <a:bodyPr>
            <a:noAutofit/>
          </a:bodyPr>
          <a:lstStyle/>
          <a:p>
            <a:pPr algn="r"/>
            <a:r>
              <a:rPr lang="en-US" sz="3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Arjun Khandala 21SOECE13035</a:t>
            </a:r>
          </a:p>
          <a:p>
            <a:pPr algn="r"/>
            <a:r>
              <a:rPr lang="en-US" sz="3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Meet Mehta 21SOECE13044</a:t>
            </a:r>
          </a:p>
          <a:p>
            <a:pPr algn="r"/>
            <a:r>
              <a:rPr lang="en-US" sz="3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 Mori 21SOECE1348</a:t>
            </a:r>
          </a:p>
          <a:p>
            <a:pPr algn="r"/>
            <a:r>
              <a:rPr lang="en-US" sz="3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Nihar Savaliya 21SOECE13064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28047" y="1223493"/>
            <a:ext cx="2236394" cy="4567707"/>
          </a:xfrm>
          <a:prstGeom prst="rect">
            <a:avLst/>
          </a:prstGeom>
        </p:spPr>
      </p:pic>
      <p:pic>
        <p:nvPicPr>
          <p:cNvPr id="5" name="Content Placeholder 4" descr="s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55656" y="1223493"/>
            <a:ext cx="2236393" cy="45677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93194" y="1058545"/>
            <a:ext cx="2564949" cy="4953000"/>
          </a:xfrm>
          <a:prstGeom prst="rect">
            <a:avLst/>
          </a:prstGeom>
        </p:spPr>
      </p:pic>
      <p:pic>
        <p:nvPicPr>
          <p:cNvPr id="5" name="Content Placeholder 4" descr="s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79665" y="1058545"/>
            <a:ext cx="245808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00395" y="952500"/>
            <a:ext cx="2444750" cy="4953000"/>
          </a:xfrm>
          <a:prstGeom prst="rect">
            <a:avLst/>
          </a:prstGeom>
        </p:spPr>
      </p:pic>
      <p:pic>
        <p:nvPicPr>
          <p:cNvPr id="6" name="Content Placeholder 3" descr="s9">
            <a:extLst>
              <a:ext uri="{FF2B5EF4-FFF2-40B4-BE49-F238E27FC236}">
                <a16:creationId xmlns:a16="http://schemas.microsoft.com/office/drawing/2014/main" id="{3A307F41-FC7D-49AE-B67B-627247B42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08" y="952500"/>
            <a:ext cx="240601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57580" y="952500"/>
            <a:ext cx="2414270" cy="4953000"/>
          </a:xfrm>
          <a:prstGeom prst="rect">
            <a:avLst/>
          </a:prstGeom>
        </p:spPr>
      </p:pic>
      <p:pic>
        <p:nvPicPr>
          <p:cNvPr id="6" name="Content Placeholder 3" descr="s11">
            <a:extLst>
              <a:ext uri="{FF2B5EF4-FFF2-40B4-BE49-F238E27FC236}">
                <a16:creationId xmlns:a16="http://schemas.microsoft.com/office/drawing/2014/main" id="{1D41B902-CA08-4094-A1ED-EE9FB8140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20152" y="952500"/>
            <a:ext cx="24765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675F-7608-49E3-ACDD-311E0853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9813"/>
            <a:ext cx="8911687" cy="75392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2FF1-5A7A-46C7-BC26-2F12C03C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58" y="1425262"/>
            <a:ext cx="10921284" cy="467932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Splash Screen</a:t>
            </a:r>
          </a:p>
          <a:p>
            <a:pPr>
              <a:buFont typeface="+mj-lt"/>
              <a:buAutoNum type="arabicPeriod"/>
            </a:pP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Activity</a:t>
            </a:r>
          </a:p>
          <a:p>
            <a:pPr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OTP Verify </a:t>
            </a:r>
          </a:p>
          <a:p>
            <a:pPr>
              <a:buFont typeface="+mj-lt"/>
              <a:buAutoNum type="arabicPeriod"/>
            </a:pP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 Number</a:t>
            </a:r>
          </a:p>
          <a:p>
            <a:pPr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Profile</a:t>
            </a:r>
          </a:p>
          <a:p>
            <a:pPr>
              <a:buFont typeface="+mj-lt"/>
              <a:buAutoNum type="arabicPeriod"/>
            </a:pP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Chat Activity</a:t>
            </a:r>
          </a:p>
          <a:p>
            <a:pPr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 Profile</a:t>
            </a:r>
          </a:p>
          <a:p>
            <a:pPr>
              <a:buFont typeface="+mj-lt"/>
              <a:buAutoNum type="arabicPeriod"/>
            </a:pP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198506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675F-7608-49E3-ACDD-311E0853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9813"/>
            <a:ext cx="8911687" cy="75392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2FF1-5A7A-46C7-BC26-2F12C03C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57" y="1876022"/>
            <a:ext cx="10921284" cy="265734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Splash Screen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Activity 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Waiting some 3 sec. than New Activity Load.</a:t>
            </a:r>
          </a:p>
          <a:p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Splash Activity Use Handle Class.</a:t>
            </a:r>
          </a:p>
        </p:txBody>
      </p:sp>
    </p:spTree>
    <p:extLst>
      <p:ext uri="{BB962C8B-B14F-4D97-AF65-F5344CB8AC3E}">
        <p14:creationId xmlns:p14="http://schemas.microsoft.com/office/powerpoint/2010/main" val="344393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675F-7608-49E3-ACDD-311E0853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9813"/>
            <a:ext cx="8911687" cy="75392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2FF1-5A7A-46C7-BC26-2F12C03C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57" y="1734355"/>
            <a:ext cx="10921284" cy="265734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Activity</a:t>
            </a:r>
          </a:p>
          <a:p>
            <a:pPr marL="0" indent="0">
              <a:buNone/>
            </a:pPr>
            <a:endParaRPr lang="en-US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Activity 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User Enter Phone Number And Go To a New Activity.</a:t>
            </a:r>
          </a:p>
        </p:txBody>
      </p:sp>
    </p:spTree>
    <p:extLst>
      <p:ext uri="{BB962C8B-B14F-4D97-AF65-F5344CB8AC3E}">
        <p14:creationId xmlns:p14="http://schemas.microsoft.com/office/powerpoint/2010/main" val="422306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675F-7608-49E3-ACDD-311E0853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9813"/>
            <a:ext cx="8911687" cy="75392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2FF1-5A7A-46C7-BC26-2F12C03C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57" y="1734355"/>
            <a:ext cx="10921284" cy="265734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OTP Verify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Activity</a:t>
            </a:r>
          </a:p>
          <a:p>
            <a:pPr marL="0" indent="0">
              <a:buNone/>
            </a:pPr>
            <a:endParaRPr lang="en-US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Activity 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User Enter Phone Number than send message For OTP verify.</a:t>
            </a:r>
          </a:p>
        </p:txBody>
      </p:sp>
    </p:spTree>
    <p:extLst>
      <p:ext uri="{BB962C8B-B14F-4D97-AF65-F5344CB8AC3E}">
        <p14:creationId xmlns:p14="http://schemas.microsoft.com/office/powerpoint/2010/main" val="3589008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675F-7608-49E3-ACDD-311E0853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9813"/>
            <a:ext cx="8911687" cy="75392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2FF1-5A7A-46C7-BC26-2F12C03C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57" y="1734355"/>
            <a:ext cx="10921284" cy="265734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 Number Activity</a:t>
            </a:r>
          </a:p>
          <a:p>
            <a:pPr marL="0" indent="0">
              <a:buNone/>
            </a:pPr>
            <a:endParaRPr lang="en-US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Activity 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User Can Wrong Number Enter Than Change a And new Number Editing.</a:t>
            </a:r>
          </a:p>
        </p:txBody>
      </p:sp>
    </p:spTree>
    <p:extLst>
      <p:ext uri="{BB962C8B-B14F-4D97-AF65-F5344CB8AC3E}">
        <p14:creationId xmlns:p14="http://schemas.microsoft.com/office/powerpoint/2010/main" val="1512403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675F-7608-49E3-ACDD-311E0853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9813"/>
            <a:ext cx="8911687" cy="75392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2FF1-5A7A-46C7-BC26-2F12C03C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57" y="1734355"/>
            <a:ext cx="10921284" cy="265734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Profile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</a:t>
            </a:r>
          </a:p>
          <a:p>
            <a:pPr marL="0" indent="0">
              <a:buNone/>
            </a:pPr>
            <a:endParaRPr lang="en-US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Activity 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User Verify The Number Than Set Profile.</a:t>
            </a:r>
          </a:p>
        </p:txBody>
      </p:sp>
    </p:spTree>
    <p:extLst>
      <p:ext uri="{BB962C8B-B14F-4D97-AF65-F5344CB8AC3E}">
        <p14:creationId xmlns:p14="http://schemas.microsoft.com/office/powerpoint/2010/main" val="170893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144" y="561381"/>
            <a:ext cx="9009712" cy="8478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144" y="1688735"/>
            <a:ext cx="9009712" cy="3222951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customer user interface should be intuitive.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is User-friendly.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give appropriate error message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675F-7608-49E3-ACDD-311E0853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9813"/>
            <a:ext cx="8911687" cy="75392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2FF1-5A7A-46C7-BC26-2F12C03C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57" y="1734355"/>
            <a:ext cx="10921284" cy="265734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Chat Activity</a:t>
            </a:r>
          </a:p>
          <a:p>
            <a:pPr marL="0" indent="0">
              <a:buNone/>
            </a:pPr>
            <a:endParaRPr lang="en-US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Activity 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User Chatting Some Other User.</a:t>
            </a:r>
          </a:p>
        </p:txBody>
      </p:sp>
    </p:spTree>
    <p:extLst>
      <p:ext uri="{BB962C8B-B14F-4D97-AF65-F5344CB8AC3E}">
        <p14:creationId xmlns:p14="http://schemas.microsoft.com/office/powerpoint/2010/main" val="2618277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675F-7608-49E3-ACDD-311E0853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9813"/>
            <a:ext cx="8911687" cy="75392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2FF1-5A7A-46C7-BC26-2F12C03C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57" y="1734355"/>
            <a:ext cx="10921284" cy="265734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 Profile 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</a:t>
            </a:r>
          </a:p>
          <a:p>
            <a:pPr marL="0" indent="0">
              <a:buNone/>
            </a:pPr>
            <a:endParaRPr lang="en-US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Activity 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User Profile Edit.</a:t>
            </a:r>
          </a:p>
        </p:txBody>
      </p:sp>
    </p:spTree>
    <p:extLst>
      <p:ext uri="{BB962C8B-B14F-4D97-AF65-F5344CB8AC3E}">
        <p14:creationId xmlns:p14="http://schemas.microsoft.com/office/powerpoint/2010/main" val="3612901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675F-7608-49E3-ACDD-311E0853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9813"/>
            <a:ext cx="8911687" cy="75392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2FF1-5A7A-46C7-BC26-2F12C03C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57" y="1734355"/>
            <a:ext cx="10921284" cy="265734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 Activity</a:t>
            </a:r>
          </a:p>
          <a:p>
            <a:pPr marL="0" indent="0">
              <a:buNone/>
            </a:pPr>
            <a:endParaRPr lang="en-US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Activity </a:t>
            </a: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User can Message Sent a second user than get a notification Show in your device.</a:t>
            </a:r>
          </a:p>
        </p:txBody>
      </p:sp>
    </p:spTree>
    <p:extLst>
      <p:ext uri="{BB962C8B-B14F-4D97-AF65-F5344CB8AC3E}">
        <p14:creationId xmlns:p14="http://schemas.microsoft.com/office/powerpoint/2010/main" val="590989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F2AC04-7333-4644-9BAA-AE7666BE1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8" y="2378869"/>
            <a:ext cx="8043863" cy="210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5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769" y="628382"/>
            <a:ext cx="8838462" cy="67246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Hardware Interfaces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769" y="1663947"/>
            <a:ext cx="8838462" cy="3036642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hardware should have following specifications: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Ability to run the Latest Version of Application.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Ability to use Network resources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Continuous power supply and network supply </a:t>
            </a:r>
          </a:p>
          <a:p>
            <a:pPr marL="0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840" y="608782"/>
            <a:ext cx="9158623" cy="67246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Interfaces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840" y="1698803"/>
            <a:ext cx="9855357" cy="3581535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Software interfaces are specific to a proprietary, encrypted  instant messaging client.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provision here is the keep the external software commination interface as seamless as possible.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927" y="642332"/>
            <a:ext cx="7745668" cy="7149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Safety 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4" y="1658142"/>
            <a:ext cx="10200067" cy="4807051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 data are store in encrypted form.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Security Requirements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Messages shared between users should be encrypted to maintain privacy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Quality Attributes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mobile app should have a responsive layout and should be portable. The mobile app should follow recognition rather than recall i.e. it is simple and easy to use and learn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399" y="631066"/>
            <a:ext cx="9087202" cy="735258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Communications Interfaces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399" y="1755106"/>
            <a:ext cx="9755252" cy="192825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Protocols would be required for secure communication and message encryption.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391" y="620803"/>
            <a:ext cx="7389811" cy="6906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pic>
        <p:nvPicPr>
          <p:cNvPr id="6" name="Picture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4" y="1311476"/>
            <a:ext cx="10197407" cy="52181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391" y="620803"/>
            <a:ext cx="7389811" cy="6906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DD3F4F-E36D-4FC9-9736-5958B2620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391" y="1311477"/>
            <a:ext cx="9282651" cy="4925720"/>
          </a:xfrm>
        </p:spPr>
      </p:pic>
    </p:spTree>
    <p:extLst>
      <p:ext uri="{BB962C8B-B14F-4D97-AF65-F5344CB8AC3E}">
        <p14:creationId xmlns:p14="http://schemas.microsoft.com/office/powerpoint/2010/main" val="324089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382" y="607464"/>
            <a:ext cx="7332456" cy="68793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Wireframes</a:t>
            </a:r>
          </a:p>
        </p:txBody>
      </p:sp>
      <p:pic>
        <p:nvPicPr>
          <p:cNvPr id="4" name="Content Placeholder 3" descr="s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34107" y="1481070"/>
            <a:ext cx="2036801" cy="4310130"/>
          </a:xfrm>
          <a:prstGeom prst="rect">
            <a:avLst/>
          </a:prstGeom>
        </p:spPr>
      </p:pic>
      <p:pic>
        <p:nvPicPr>
          <p:cNvPr id="5" name="Content Placeholder 4" descr="s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60060" y="1481070"/>
            <a:ext cx="2036800" cy="43101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</TotalTime>
  <Words>345</Words>
  <Application>Microsoft Office PowerPoint</Application>
  <PresentationFormat>Widescreen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Times New Roman</vt:lpstr>
      <vt:lpstr>Wingdings 3</vt:lpstr>
      <vt:lpstr>Wisp</vt:lpstr>
      <vt:lpstr>Secure Chat App</vt:lpstr>
      <vt:lpstr>Requirement Specification</vt:lpstr>
      <vt:lpstr>Hardware Interfaces</vt:lpstr>
      <vt:lpstr>Software Interfaces</vt:lpstr>
      <vt:lpstr>Safety Requirements</vt:lpstr>
      <vt:lpstr>Communications Interfaces</vt:lpstr>
      <vt:lpstr>Flow Chart</vt:lpstr>
      <vt:lpstr>Class Diagram</vt:lpstr>
      <vt:lpstr>Wireframes</vt:lpstr>
      <vt:lpstr>PowerPoint Presentation</vt:lpstr>
      <vt:lpstr>PowerPoint Presentation</vt:lpstr>
      <vt:lpstr>PowerPoint Presentation</vt:lpstr>
      <vt:lpstr>PowerPoint Presentation</vt:lpstr>
      <vt:lpstr>Implementation of Activity</vt:lpstr>
      <vt:lpstr>Implementation of Activity</vt:lpstr>
      <vt:lpstr>Implementation of Activity</vt:lpstr>
      <vt:lpstr>Implementation of Activity</vt:lpstr>
      <vt:lpstr>Implementation of Activity</vt:lpstr>
      <vt:lpstr>Implementation of Activity</vt:lpstr>
      <vt:lpstr>Implementation of Activity</vt:lpstr>
      <vt:lpstr>Implementation of Activity</vt:lpstr>
      <vt:lpstr>Implementation of Activity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Chat App</dc:title>
  <dc:creator/>
  <cp:lastModifiedBy>Arjun Khandala</cp:lastModifiedBy>
  <cp:revision>78</cp:revision>
  <dcterms:created xsi:type="dcterms:W3CDTF">2022-09-19T15:50:00Z</dcterms:created>
  <dcterms:modified xsi:type="dcterms:W3CDTF">2022-10-07T17:34:14Z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DCD23E48AEDC49F9AE40B7134FFDCA55</vt:lpwstr>
  </property>
  <property fmtid="{D5CDD505-2E9C-101B-9397-08002B2CF9AE}" pid="3" name="KSOProductBuildVer">
    <vt:lpwstr>1033-11.2.0.11306</vt:lpwstr>
  </property>
</Properties>
</file>