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5cacb7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5cacb7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05cacb72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05cacb7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05cacb7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05cacb7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5cacb7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5cacb7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5cacb7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5cacb7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05cacb7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05cacb7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05cacb7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05cacb7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05cacb7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05cacb7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05cacb72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05cacb7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05cacb7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05cacb7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0300" y="874675"/>
            <a:ext cx="74622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project:NLP Project for Disaster Tweet Classification</a:t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Meet Patel</a:t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23/04/2025</a:t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1930025" y="570425"/>
            <a:ext cx="54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Model </a:t>
            </a:r>
            <a:r>
              <a:rPr b="1" lang="en" sz="1800">
                <a:solidFill>
                  <a:schemeClr val="dk1"/>
                </a:solidFill>
              </a:rPr>
              <a:t>deployment</a:t>
            </a:r>
            <a:r>
              <a:rPr b="1" lang="en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1" name="Google Shape;111;p22" title="Screenshot 2025-04-26 at 12.32.4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5875"/>
            <a:ext cx="8839204" cy="1458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3517725" y="3517725"/>
            <a:ext cx="54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321500" y="3137425"/>
            <a:ext cx="5476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Enter the tweet and click predict button then result appear in under the tweet box.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This model work for when we wright tweet then it model give this tweet is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disaster</a:t>
            </a:r>
            <a:r>
              <a:rPr b="1" lang="en" sz="1800">
                <a:solidFill>
                  <a:schemeClr val="dk1"/>
                </a:solidFill>
              </a:rPr>
              <a:t> or non disaster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833900" y="1150375"/>
            <a:ext cx="547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this project i learn </a:t>
            </a:r>
            <a:r>
              <a:rPr lang="en" sz="1800">
                <a:solidFill>
                  <a:schemeClr val="dk1"/>
                </a:solidFill>
              </a:rPr>
              <a:t>something</a:t>
            </a:r>
            <a:r>
              <a:rPr lang="en" sz="1800">
                <a:solidFill>
                  <a:schemeClr val="dk1"/>
                </a:solidFill>
              </a:rPr>
              <a:t> new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 learn how to </a:t>
            </a:r>
            <a:r>
              <a:rPr lang="en" sz="1800">
                <a:solidFill>
                  <a:schemeClr val="dk1"/>
                </a:solidFill>
              </a:rPr>
              <a:t>preprocess</a:t>
            </a: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800">
                <a:solidFill>
                  <a:schemeClr val="dk1"/>
                </a:solidFill>
              </a:rPr>
              <a:t>sentence</a:t>
            </a:r>
            <a:r>
              <a:rPr lang="en" sz="1800">
                <a:solidFill>
                  <a:schemeClr val="dk1"/>
                </a:solidFill>
              </a:rPr>
              <a:t> based data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 learn how work NLP ,TF-IDF,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1277700" y="3184950"/>
            <a:ext cx="6588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</a:rPr>
              <a:t>Thank you </a:t>
            </a:r>
            <a:endParaRPr b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94375" y="627500"/>
            <a:ext cx="8355900" cy="4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 </a:t>
            </a:r>
            <a:r>
              <a:rPr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disaster vs. non-disaster tweets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Overview: </a:t>
            </a:r>
            <a:endParaRPr b="1"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82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Times New Roman"/>
              <a:buChar char="●"/>
            </a:pPr>
            <a:r>
              <a:rPr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alsmost 7600 rows and 6 columns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features:</a:t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0" name="Google Shape;60;p14" title="Screenshot 2025-04-26 at 11.49.1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75" y="3317501"/>
            <a:ext cx="8355948" cy="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093375" y="342275"/>
            <a:ext cx="7282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Preprocessing: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Cleaning text like remove stop words,#,@,url with help of </a:t>
            </a:r>
            <a:r>
              <a:rPr b="1" lang="en" sz="1800">
                <a:solidFill>
                  <a:schemeClr val="dk1"/>
                </a:solidFill>
              </a:rPr>
              <a:t>“Re”</a:t>
            </a:r>
            <a:r>
              <a:rPr lang="en" sz="1800">
                <a:solidFill>
                  <a:schemeClr val="dk1"/>
                </a:solidFill>
              </a:rPr>
              <a:t> function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Then i do tokenization using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r>
              <a:rPr b="1" lang="en" sz="1800"/>
              <a:t>“word tkenize”</a:t>
            </a:r>
            <a:endParaRPr b="1"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Then i </a:t>
            </a:r>
            <a:r>
              <a:rPr lang="en" sz="1800"/>
              <a:t>complete Tf-IDF Vectorizer </a:t>
            </a:r>
            <a:endParaRPr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66" name="Google Shape;66;p15" title="Screenshot 2025-04-26 at 11.54.55 AM.png"/>
          <p:cNvPicPr preferRelativeResize="0"/>
          <p:nvPr/>
        </p:nvPicPr>
        <p:blipFill rotWithShape="1">
          <a:blip r:embed="rId3">
            <a:alphaModFix/>
          </a:blip>
          <a:srcRect b="0" l="-2350" r="2349" t="0"/>
          <a:stretch/>
        </p:blipFill>
        <p:spPr>
          <a:xfrm>
            <a:off x="2196225" y="2847450"/>
            <a:ext cx="4573001" cy="16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975825" y="1407100"/>
            <a:ext cx="54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75" y="347900"/>
            <a:ext cx="8490101" cy="447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425" y="171450"/>
            <a:ext cx="5226649" cy="25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425" y="2833200"/>
            <a:ext cx="5226649" cy="22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23250" y="979275"/>
            <a:ext cx="1254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TOP 20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Words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Uses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Disaster tweet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   And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 Non Disaster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tweet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675000" y="1987150"/>
            <a:ext cx="456300" cy="91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36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901475" y="827175"/>
            <a:ext cx="5476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Feature Engeneering: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Add: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word_count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hashtags_count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stop_word_count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Uniqe_word_count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Char_count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Mention_count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Url_count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emoji_count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2234250" y="180625"/>
            <a:ext cx="54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Model Bulding 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1293025" y="751075"/>
            <a:ext cx="659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Using </a:t>
            </a:r>
            <a:r>
              <a:rPr b="1" lang="en" sz="1800">
                <a:solidFill>
                  <a:schemeClr val="dk2"/>
                </a:solidFill>
              </a:rPr>
              <a:t>Random</a:t>
            </a:r>
            <a:r>
              <a:rPr b="1" lang="en" sz="1800">
                <a:solidFill>
                  <a:schemeClr val="dk2"/>
                </a:solidFill>
              </a:rPr>
              <a:t>Forestclassifier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Accuracy is  : 0.77003939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1454725" y="1606725"/>
            <a:ext cx="6483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 i do for hyperperameter tuning using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RandomizedSearchCV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</a:t>
            </a: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RandomizedSearchCV :0.7805678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" name="Google Shape;98;p20" title="Screenshot 2025-04-26 at 12.27.5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125" y="3094600"/>
            <a:ext cx="4142012" cy="18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833900" y="789125"/>
            <a:ext cx="54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Deep Learning using tensorflow and keras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4" name="Google Shape;104;p21" title="Screenshot 2025-04-26 at 1.17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75" y="1475423"/>
            <a:ext cx="4549249" cy="13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 title="Screenshot 2025-04-26 at 1.14.4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375" y="3095800"/>
            <a:ext cx="7017251" cy="18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