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9a54baa5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9a54baa5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d30b2a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d30b2a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ad30b2a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ad30b2a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ad30b2a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ad30b2a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d30b2a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ad30b2a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d30b2a3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d30b2a3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8600" y="950075"/>
            <a:ext cx="8326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News Research tools:</a:t>
            </a:r>
            <a:endParaRPr sz="31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Automated news summarization for equity research </a:t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Built with Groq Ai , NewsApi  and streamlit </a:t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Merriweather"/>
              <a:buChar char="●"/>
            </a:pPr>
            <a:r>
              <a:rPr lang="en" sz="2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Real time insights from  latest news.</a:t>
            </a:r>
            <a:endParaRPr sz="2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519450" y="4542875"/>
            <a:ext cx="24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Meet patel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98900" y="4564725"/>
            <a:ext cx="26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Date : 24/06/2025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61600" y="1110825"/>
            <a:ext cx="74208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dk2"/>
                </a:solidFill>
              </a:rPr>
              <a:t>Challenges</a:t>
            </a:r>
            <a:r>
              <a:rPr b="1" lang="en" sz="2700" u="sng">
                <a:solidFill>
                  <a:schemeClr val="dk2"/>
                </a:solidFill>
              </a:rPr>
              <a:t>  in Financial news research:</a:t>
            </a:r>
            <a:endParaRPr b="1" sz="27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Information overload from multiple news sources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Time consuming manual </a:t>
            </a:r>
            <a:r>
              <a:rPr lang="en" sz="2200">
                <a:solidFill>
                  <a:schemeClr val="dk2"/>
                </a:solidFill>
              </a:rPr>
              <a:t>analysis</a:t>
            </a:r>
            <a:r>
              <a:rPr lang="en" sz="2200">
                <a:solidFill>
                  <a:schemeClr val="dk2"/>
                </a:solidFill>
              </a:rPr>
              <a:t> of </a:t>
            </a:r>
            <a:r>
              <a:rPr lang="en" sz="2200">
                <a:solidFill>
                  <a:schemeClr val="dk2"/>
                </a:solidFill>
              </a:rPr>
              <a:t>articles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Difficulty in extracting key insights </a:t>
            </a:r>
            <a:r>
              <a:rPr lang="en" sz="2200">
                <a:solidFill>
                  <a:schemeClr val="dk2"/>
                </a:solidFill>
              </a:rPr>
              <a:t>quickly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Need for real time market intelligence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234050" y="294875"/>
            <a:ext cx="66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Here it is a code for news </a:t>
            </a:r>
            <a:r>
              <a:rPr b="1" lang="en" sz="2300">
                <a:solidFill>
                  <a:schemeClr val="dk2"/>
                </a:solidFill>
              </a:rPr>
              <a:t>research</a:t>
            </a:r>
            <a:r>
              <a:rPr b="1" lang="en" sz="2300">
                <a:solidFill>
                  <a:schemeClr val="dk2"/>
                </a:solidFill>
              </a:rPr>
              <a:t> tool:</a:t>
            </a:r>
            <a:endParaRPr b="1" sz="2300">
              <a:solidFill>
                <a:schemeClr val="dk2"/>
              </a:solidFill>
            </a:endParaRPr>
          </a:p>
        </p:txBody>
      </p:sp>
      <p:pic>
        <p:nvPicPr>
          <p:cNvPr id="67" name="Google Shape;67;p15" title="Screenshot 2025-06-25 at 10.56.0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50" y="1117150"/>
            <a:ext cx="4280950" cy="358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Screenshot 2025-06-25 at 10.55.54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5" y="1117150"/>
            <a:ext cx="4408248" cy="358282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/>
          <p:nvPr/>
        </p:nvSpPr>
        <p:spPr>
          <a:xfrm>
            <a:off x="1742900" y="1810450"/>
            <a:ext cx="945600" cy="6486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234050" y="274950"/>
            <a:ext cx="6675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News research tool:</a:t>
            </a:r>
            <a:endParaRPr b="1" sz="2300">
              <a:solidFill>
                <a:schemeClr val="dk2"/>
              </a:solidFill>
            </a:endParaRPr>
          </a:p>
        </p:txBody>
      </p:sp>
      <p:pic>
        <p:nvPicPr>
          <p:cNvPr id="75" name="Google Shape;75;p16" title="Screenshot 2025-06-25 at 11.02.28 AM.png"/>
          <p:cNvPicPr preferRelativeResize="0"/>
          <p:nvPr/>
        </p:nvPicPr>
        <p:blipFill rotWithShape="1">
          <a:blip r:embed="rId3">
            <a:alphaModFix/>
          </a:blip>
          <a:srcRect b="0" l="0" r="0" t="11613"/>
          <a:stretch/>
        </p:blipFill>
        <p:spPr>
          <a:xfrm>
            <a:off x="93475" y="1168525"/>
            <a:ext cx="4659200" cy="32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Screenshot 2025-06-25 at 11.02.36 AM.png"/>
          <p:cNvPicPr preferRelativeResize="0"/>
          <p:nvPr/>
        </p:nvPicPr>
        <p:blipFill rotWithShape="1">
          <a:blip r:embed="rId4">
            <a:alphaModFix/>
          </a:blip>
          <a:srcRect b="0" l="0" r="0" t="11473"/>
          <a:stretch/>
        </p:blipFill>
        <p:spPr>
          <a:xfrm>
            <a:off x="4905075" y="1212712"/>
            <a:ext cx="4086523" cy="31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910850" y="540100"/>
            <a:ext cx="5787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Technology stack: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Core </a:t>
            </a:r>
            <a:r>
              <a:rPr b="1" lang="en" sz="2100">
                <a:solidFill>
                  <a:schemeClr val="dk1"/>
                </a:solidFill>
              </a:rPr>
              <a:t>technology</a:t>
            </a:r>
            <a:r>
              <a:rPr b="1" lang="en" sz="2100">
                <a:solidFill>
                  <a:schemeClr val="dk1"/>
                </a:solidFill>
              </a:rPr>
              <a:t> used: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Frontend</a:t>
            </a:r>
            <a:r>
              <a:rPr lang="en" sz="1800">
                <a:solidFill>
                  <a:schemeClr val="dk1"/>
                </a:solidFill>
              </a:rPr>
              <a:t>: Streamlit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AI Engine</a:t>
            </a:r>
            <a:r>
              <a:rPr lang="en" sz="1800">
                <a:solidFill>
                  <a:schemeClr val="dk1"/>
                </a:solidFill>
              </a:rPr>
              <a:t>: Groq API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News Source</a:t>
            </a:r>
            <a:r>
              <a:rPr lang="en" sz="1800">
                <a:solidFill>
                  <a:schemeClr val="dk1"/>
                </a:solidFill>
              </a:rPr>
              <a:t>: NewsAPI (Real-time news data)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Language</a:t>
            </a:r>
            <a:r>
              <a:rPr lang="en" sz="1800">
                <a:solidFill>
                  <a:schemeClr val="dk1"/>
                </a:solidFill>
              </a:rPr>
              <a:t>: Python 3.8+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Deployment</a:t>
            </a:r>
            <a:r>
              <a:rPr lang="en" sz="1800">
                <a:solidFill>
                  <a:schemeClr val="dk1"/>
                </a:solidFill>
              </a:rPr>
              <a:t>: Local/Cloud compatible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897450" y="648100"/>
            <a:ext cx="73491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How it work:</a:t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User Input:</a:t>
            </a:r>
            <a:r>
              <a:rPr lang="en" sz="2200">
                <a:solidFill>
                  <a:schemeClr val="dk1"/>
                </a:solidFill>
              </a:rPr>
              <a:t> Research query entered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News Fetching:</a:t>
            </a:r>
            <a:r>
              <a:rPr lang="en" sz="2200">
                <a:solidFill>
                  <a:schemeClr val="dk1"/>
                </a:solidFill>
              </a:rPr>
              <a:t> NewsAPI retrieves relevant articles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AI Processing: </a:t>
            </a:r>
            <a:r>
              <a:rPr lang="en" sz="2200">
                <a:solidFill>
                  <a:schemeClr val="dk1"/>
                </a:solidFill>
              </a:rPr>
              <a:t>Groq AI analyzes and summarizes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Results Display: </a:t>
            </a:r>
            <a:r>
              <a:rPr lang="en" sz="2200">
                <a:solidFill>
                  <a:schemeClr val="dk1"/>
                </a:solidFill>
              </a:rPr>
              <a:t>Summary + source articles shown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User Action: </a:t>
            </a:r>
            <a:r>
              <a:rPr lang="en" sz="2200">
                <a:solidFill>
                  <a:schemeClr val="dk1"/>
                </a:solidFill>
              </a:rPr>
              <a:t>Review insights and access sources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743900" y="2031650"/>
            <a:ext cx="5656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2"/>
                </a:solidFill>
              </a:rPr>
              <a:t>Thank you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