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Libraries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Featuring Dot Connector Game using NumPy</a:t>
            </a:r>
          </a:p>
          <a:p>
            <a:endParaRPr dirty="0"/>
          </a:p>
          <a:p>
            <a:r>
              <a:rPr dirty="0"/>
              <a:t>By:</a:t>
            </a:r>
            <a:r>
              <a:rPr lang="en-US" dirty="0"/>
              <a:t> </a:t>
            </a:r>
            <a:r>
              <a:rPr lang="en-US" dirty="0" err="1"/>
              <a:t>Meetrajsinh</a:t>
            </a:r>
            <a:r>
              <a:rPr lang="en-US"/>
              <a:t> Zala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Project: Dot Connector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using NumPy and Tkinter.</a:t>
            </a:r>
          </a:p>
          <a:p>
            <a:r>
              <a:t>• A simple logic-based game connecting dots in a grid.</a:t>
            </a:r>
          </a:p>
          <a:p>
            <a:r>
              <a:t>• Uses NumPy arrays for maintaining game state.</a:t>
            </a:r>
          </a:p>
          <a:p>
            <a:r>
              <a:t>• GUI developed with Tkinter.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Project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You can find the full source code and demo here:</a:t>
            </a:r>
          </a:p>
          <a:p>
            <a:endParaRPr dirty="0"/>
          </a:p>
          <a:p>
            <a:r>
              <a:rPr dirty="0"/>
              <a:t>https://github.com/</a:t>
            </a:r>
            <a:r>
              <a:rPr lang="en-IN" dirty="0"/>
              <a:t>Yanshi21/2402031030030-Python/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endParaRPr/>
          </a:p>
          <a:p>
            <a:r>
              <a:t>Explore more Python libraries and keep building exciting projects!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offers a rich ecosystem of libraries for a wide range of tasks.</a:t>
            </a:r>
          </a:p>
          <a:p>
            <a:r>
              <a:t>Advanced libraries help in numerical computation, data processing, image handling, and machine learning.</a:t>
            </a:r>
          </a:p>
          <a:p>
            <a:r>
              <a:t>This presentation explores some of the most popular 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– Numerical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Core library for numerical computation in Python.</a:t>
            </a:r>
          </a:p>
          <a:p>
            <a:r>
              <a:t>• Supports large multi-dimensional arrays and matrices.</a:t>
            </a:r>
          </a:p>
          <a:p>
            <a:r>
              <a:t>• Functions for performing operations on arrays.</a:t>
            </a:r>
          </a:p>
          <a:p>
            <a:r>
              <a:t>• Used in Dot Connector Game for handling the game grid.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 –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Library for data manipulation and analysis.</a:t>
            </a:r>
          </a:p>
          <a:p>
            <a:r>
              <a:t>• Provides DataFrame and Series data structures.</a:t>
            </a:r>
          </a:p>
          <a:p>
            <a:r>
              <a:t>• Useful for CSV reading, filtering, grouping, and time series.</a:t>
            </a:r>
          </a:p>
          <a:p>
            <a:r>
              <a:t>• Example: pd.read_csv(), df.describe()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–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for creating static, animated, and interactive plots.</a:t>
            </a:r>
          </a:p>
          <a:p>
            <a:r>
              <a:t>• Supports line charts, bar charts, histograms, etc.</a:t>
            </a:r>
          </a:p>
          <a:p>
            <a:r>
              <a:t>• Common in data analysis and ML workflows.</a:t>
            </a:r>
          </a:p>
          <a:p>
            <a:r>
              <a:t>• Example: plt.plot(), plt.bar()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Pillow – 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Fork of PIL (Python Imaging Library).</a:t>
            </a:r>
          </a:p>
          <a:p>
            <a:r>
              <a:t>• Used for opening, manipulating, and saving image files.</a:t>
            </a:r>
          </a:p>
          <a:p>
            <a:r>
              <a:t>• Supports image filters, transformations, and text overlays.</a:t>
            </a:r>
          </a:p>
          <a:p>
            <a:r>
              <a:t>• Example: Image.open(), Image.resize()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TensorFlow – ML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by Google for machine learning and deep learning.</a:t>
            </a:r>
          </a:p>
          <a:p>
            <a:r>
              <a:t>• Provides tools for model building, training, and deployment.</a:t>
            </a:r>
          </a:p>
          <a:p>
            <a:r>
              <a:t>• Works with neural networks, CNNs, RNNs, etc.</a:t>
            </a:r>
          </a:p>
          <a:p>
            <a:r>
              <a:t>• Useful for computer vision and NLP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Keras – High-Level ML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Runs on top of TensorFlow.</a:t>
            </a:r>
          </a:p>
          <a:p>
            <a:r>
              <a:t>• Simplifies building neural networks.</a:t>
            </a:r>
          </a:p>
          <a:p>
            <a:r>
              <a:t>• Provides easy interface for training and evaluating models.</a:t>
            </a:r>
          </a:p>
          <a:p>
            <a:r>
              <a:t>• Common layers: Dense, Conv2D, LSTM.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Frameworks provide ready-to-use components for application development.</a:t>
            </a:r>
          </a:p>
          <a:p>
            <a:r>
              <a:t>• Examples:</a:t>
            </a:r>
          </a:p>
          <a:p>
            <a:r>
              <a:t>  - Django: Web framework</a:t>
            </a:r>
          </a:p>
          <a:p>
            <a:r>
              <a:t>  - Flask: Lightweight web framework</a:t>
            </a:r>
          </a:p>
          <a:p>
            <a:r>
              <a:t>  - PyTorch: ML framework</a:t>
            </a:r>
          </a:p>
          <a:p>
            <a:r>
              <a:t>  - Tkinter: GUI development (used in Dot Connector Game)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449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Advanced Libraries in Python</vt:lpstr>
      <vt:lpstr>Introduction</vt:lpstr>
      <vt:lpstr>NumPy – Numerical Python</vt:lpstr>
      <vt:lpstr>pandas – Data Handling</vt:lpstr>
      <vt:lpstr>matplotlib – Visualization</vt:lpstr>
      <vt:lpstr>Pillow – Image Processing</vt:lpstr>
      <vt:lpstr>TensorFlow – ML Framework</vt:lpstr>
      <vt:lpstr>Keras – High-Level ML API</vt:lpstr>
      <vt:lpstr>Introduction to Python Frameworks</vt:lpstr>
      <vt:lpstr>Mini Project: Dot Connector Game</vt:lpstr>
      <vt:lpstr>GitHub Project Link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Sharma</cp:lastModifiedBy>
  <cp:revision>3</cp:revision>
  <dcterms:created xsi:type="dcterms:W3CDTF">2013-01-27T09:14:16Z</dcterms:created>
  <dcterms:modified xsi:type="dcterms:W3CDTF">2025-04-21T18:57:43Z</dcterms:modified>
  <cp:category/>
</cp:coreProperties>
</file>