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4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02227A7E-DD91-5C80-945D-1958DC12D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7000" contrast="16000"/>
                    </a14:imgEffect>
                  </a14:imgLayer>
                </a14:imgProps>
              </a:ext>
            </a:extLst>
          </a:blip>
          <a:srcRect t="10313" r="-2" b="5290"/>
          <a:stretch/>
        </p:blipFill>
        <p:spPr>
          <a:xfrm>
            <a:off x="-20" y="-11"/>
            <a:ext cx="12192020" cy="6858012"/>
          </a:xfrm>
          <a:prstGeom prst="rect">
            <a:avLst/>
          </a:prstGeom>
          <a:noFill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808A5-4B4A-ABCD-1557-1AD407BA89CC}"/>
              </a:ext>
            </a:extLst>
          </p:cNvPr>
          <p:cNvSpPr/>
          <p:nvPr/>
        </p:nvSpPr>
        <p:spPr>
          <a:xfrm>
            <a:off x="223972" y="155275"/>
            <a:ext cx="11744036" cy="6547440"/>
          </a:xfrm>
          <a:prstGeom prst="roundRect">
            <a:avLst>
              <a:gd name="adj" fmla="val 3068"/>
            </a:avLst>
          </a:prstGeom>
          <a:gradFill>
            <a:gsLst>
              <a:gs pos="12000">
                <a:schemeClr val="bg1">
                  <a:alpha val="30000"/>
                </a:schemeClr>
              </a:gs>
              <a:gs pos="83000">
                <a:schemeClr val="bg1"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654BA9-D497-6E8A-4911-AA594431B64A}"/>
              </a:ext>
            </a:extLst>
          </p:cNvPr>
          <p:cNvSpPr/>
          <p:nvPr/>
        </p:nvSpPr>
        <p:spPr>
          <a:xfrm>
            <a:off x="8672330" y="1821875"/>
            <a:ext cx="3166374" cy="2252509"/>
          </a:xfrm>
          <a:prstGeom prst="roundRect">
            <a:avLst>
              <a:gd name="adj" fmla="val 3068"/>
            </a:avLst>
          </a:prstGeom>
          <a:gradFill flip="none" rotWithShape="1">
            <a:gsLst>
              <a:gs pos="12000">
                <a:schemeClr val="bg2">
                  <a:lumMod val="50000"/>
                  <a:alpha val="75000"/>
                </a:schemeClr>
              </a:gs>
              <a:gs pos="83000">
                <a:schemeClr val="bg2">
                  <a:lumMod val="25000"/>
                  <a:alpha val="3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860F21-6B28-8838-3C5A-F3B17A46ABD8}"/>
              </a:ext>
            </a:extLst>
          </p:cNvPr>
          <p:cNvSpPr/>
          <p:nvPr/>
        </p:nvSpPr>
        <p:spPr>
          <a:xfrm>
            <a:off x="312872" y="3330285"/>
            <a:ext cx="4652828" cy="3300536"/>
          </a:xfrm>
          <a:prstGeom prst="roundRect">
            <a:avLst>
              <a:gd name="adj" fmla="val 3068"/>
            </a:avLst>
          </a:prstGeom>
          <a:gradFill flip="none" rotWithShape="1">
            <a:gsLst>
              <a:gs pos="12000">
                <a:schemeClr val="bg2">
                  <a:lumMod val="50000"/>
                  <a:alpha val="75000"/>
                </a:schemeClr>
              </a:gs>
              <a:gs pos="83000">
                <a:schemeClr val="bg2">
                  <a:lumMod val="25000"/>
                  <a:alpha val="3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91047D-4E81-1160-8690-32FA21BAA0EE}"/>
              </a:ext>
            </a:extLst>
          </p:cNvPr>
          <p:cNvSpPr/>
          <p:nvPr/>
        </p:nvSpPr>
        <p:spPr>
          <a:xfrm>
            <a:off x="5054600" y="4190999"/>
            <a:ext cx="6824528" cy="2439822"/>
          </a:xfrm>
          <a:prstGeom prst="roundRect">
            <a:avLst>
              <a:gd name="adj" fmla="val 3068"/>
            </a:avLst>
          </a:prstGeom>
          <a:gradFill flip="none" rotWithShape="1">
            <a:gsLst>
              <a:gs pos="12000">
                <a:schemeClr val="bg2">
                  <a:lumMod val="50000"/>
                  <a:alpha val="75000"/>
                </a:schemeClr>
              </a:gs>
              <a:gs pos="83000">
                <a:schemeClr val="bg2">
                  <a:lumMod val="25000"/>
                  <a:alpha val="3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F58E8C-1E67-F1C9-453D-1A85B59C5773}"/>
              </a:ext>
            </a:extLst>
          </p:cNvPr>
          <p:cNvSpPr/>
          <p:nvPr/>
        </p:nvSpPr>
        <p:spPr>
          <a:xfrm>
            <a:off x="5300490" y="1819322"/>
            <a:ext cx="3166374" cy="2252509"/>
          </a:xfrm>
          <a:prstGeom prst="roundRect">
            <a:avLst>
              <a:gd name="adj" fmla="val 3068"/>
            </a:avLst>
          </a:prstGeom>
          <a:gradFill flip="none" rotWithShape="1">
            <a:gsLst>
              <a:gs pos="12000">
                <a:schemeClr val="bg2">
                  <a:lumMod val="50000"/>
                  <a:alpha val="75000"/>
                </a:schemeClr>
              </a:gs>
              <a:gs pos="83000">
                <a:schemeClr val="bg2">
                  <a:lumMod val="25000"/>
                  <a:alpha val="3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011107-AD03-86DE-B3D0-7EA8BD772A7B}"/>
              </a:ext>
            </a:extLst>
          </p:cNvPr>
          <p:cNvSpPr/>
          <p:nvPr/>
        </p:nvSpPr>
        <p:spPr>
          <a:xfrm>
            <a:off x="312872" y="798384"/>
            <a:ext cx="4652828" cy="2376615"/>
          </a:xfrm>
          <a:prstGeom prst="roundRect">
            <a:avLst>
              <a:gd name="adj" fmla="val 3068"/>
            </a:avLst>
          </a:prstGeom>
          <a:gradFill flip="none" rotWithShape="1">
            <a:gsLst>
              <a:gs pos="12000">
                <a:srgbClr val="1ED760">
                  <a:alpha val="80000"/>
                </a:srgbClr>
              </a:gs>
              <a:gs pos="83000">
                <a:srgbClr val="1ED760">
                  <a:alpha val="20000"/>
                </a:srgbClr>
              </a:gs>
            </a:gsLst>
            <a:lin ang="4200000" scaled="0"/>
            <a:tileRect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0C2536-1C86-151D-705B-DFAF91AB5BD8}"/>
              </a:ext>
            </a:extLst>
          </p:cNvPr>
          <p:cNvSpPr/>
          <p:nvPr/>
        </p:nvSpPr>
        <p:spPr>
          <a:xfrm>
            <a:off x="5074802" y="798385"/>
            <a:ext cx="3327400" cy="906878"/>
          </a:xfrm>
          <a:prstGeom prst="roundRect">
            <a:avLst>
              <a:gd name="adj" fmla="val 3068"/>
            </a:avLst>
          </a:prstGeom>
          <a:gradFill flip="none" rotWithShape="1">
            <a:gsLst>
              <a:gs pos="12000">
                <a:schemeClr val="bg2">
                  <a:lumMod val="50000"/>
                  <a:alpha val="75000"/>
                </a:schemeClr>
              </a:gs>
              <a:gs pos="83000">
                <a:schemeClr val="bg2">
                  <a:lumMod val="25000"/>
                  <a:alpha val="3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48C49E-40C1-D1B7-9F20-F3F794A8D012}"/>
              </a:ext>
            </a:extLst>
          </p:cNvPr>
          <p:cNvSpPr/>
          <p:nvPr/>
        </p:nvSpPr>
        <p:spPr>
          <a:xfrm>
            <a:off x="8466864" y="798382"/>
            <a:ext cx="3327400" cy="906878"/>
          </a:xfrm>
          <a:prstGeom prst="roundRect">
            <a:avLst>
              <a:gd name="adj" fmla="val 3068"/>
            </a:avLst>
          </a:prstGeom>
          <a:gradFill flip="none" rotWithShape="1">
            <a:gsLst>
              <a:gs pos="12000">
                <a:schemeClr val="bg2">
                  <a:lumMod val="50000"/>
                  <a:alpha val="75000"/>
                </a:schemeClr>
              </a:gs>
              <a:gs pos="83000">
                <a:schemeClr val="bg2">
                  <a:lumMod val="25000"/>
                  <a:alpha val="3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6EBF0A-B5CB-CD98-372C-DADD60FD0A5E}"/>
              </a:ext>
            </a:extLst>
          </p:cNvPr>
          <p:cNvSpPr/>
          <p:nvPr/>
        </p:nvSpPr>
        <p:spPr>
          <a:xfrm>
            <a:off x="321260" y="227179"/>
            <a:ext cx="11440968" cy="523317"/>
          </a:xfrm>
          <a:prstGeom prst="roundRect">
            <a:avLst>
              <a:gd name="adj" fmla="val 19836"/>
            </a:avLst>
          </a:prstGeom>
          <a:solidFill>
            <a:schemeClr val="tx1"/>
          </a:solidFill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21" name="Picture 20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DDCD1F64-6A7B-7E28-D408-CB38515C6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2" y="296589"/>
            <a:ext cx="397476" cy="397476"/>
          </a:xfrm>
          <a:prstGeom prst="rect">
            <a:avLst/>
          </a:prstGeom>
        </p:spPr>
      </p:pic>
      <p:pic>
        <p:nvPicPr>
          <p:cNvPr id="23" name="Graphic 22" descr="Repeat with solid fill">
            <a:extLst>
              <a:ext uri="{FF2B5EF4-FFF2-40B4-BE49-F238E27FC236}">
                <a16:creationId xmlns:a16="http://schemas.microsoft.com/office/drawing/2014/main" id="{D9B2998F-F7E9-E6C3-DB8B-F49AB7F43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2602" y="336923"/>
            <a:ext cx="291976" cy="2919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573484-C936-3C8B-D048-F747418D26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3"/>
          <a:stretch/>
        </p:blipFill>
        <p:spPr>
          <a:xfrm>
            <a:off x="916281" y="261986"/>
            <a:ext cx="1007409" cy="4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705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SwellVTI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 Shah</dc:creator>
  <cp:lastModifiedBy>Mann Shah</cp:lastModifiedBy>
  <cp:revision>3</cp:revision>
  <dcterms:created xsi:type="dcterms:W3CDTF">2024-01-15T08:50:36Z</dcterms:created>
  <dcterms:modified xsi:type="dcterms:W3CDTF">2024-01-15T13:27:53Z</dcterms:modified>
</cp:coreProperties>
</file>