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7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75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1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74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2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4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4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69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4A8873-24BE-F8BB-4896-B437C4E30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C810D-3CCD-47F4-0ABD-DE9CF331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124602" cy="3204134"/>
          </a:xfrm>
        </p:spPr>
        <p:txBody>
          <a:bodyPr anchor="b">
            <a:noAutofit/>
          </a:bodyPr>
          <a:lstStyle/>
          <a:p>
            <a:r>
              <a:rPr lang="cs-CZ" sz="5400" dirty="0">
                <a:latin typeface="Aptos Black" panose="020F0502020204030204" pitchFamily="34" charset="0"/>
                <a:cs typeface="Angsana New" panose="020B0502040204020203" pitchFamily="18" charset="-34"/>
              </a:rPr>
              <a:t>Referenční model OSI/ISO a síťové prvky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FA8B2-DA31-3F64-BC65-F37E3A17B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18611"/>
            <a:ext cx="5812971" cy="120814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cs-CZ" sz="2800" dirty="0"/>
              <a:t>P4</a:t>
            </a:r>
          </a:p>
          <a:p>
            <a:pPr algn="l">
              <a:lnSpc>
                <a:spcPct val="100000"/>
              </a:lnSpc>
            </a:pPr>
            <a:r>
              <a:rPr lang="cs-CZ" sz="2800" dirty="0"/>
              <a:t>SPŠ a VOŠ</a:t>
            </a:r>
          </a:p>
          <a:p>
            <a:pPr algn="l">
              <a:lnSpc>
                <a:spcPct val="100000"/>
              </a:lnSpc>
            </a:pPr>
            <a:r>
              <a:rPr lang="cs-CZ" sz="2800" dirty="0"/>
              <a:t>Gráf Holasová Jirkal</a:t>
            </a:r>
          </a:p>
        </p:txBody>
      </p:sp>
    </p:spTree>
    <p:extLst>
      <p:ext uri="{BB962C8B-B14F-4D97-AF65-F5344CB8AC3E}">
        <p14:creationId xmlns:p14="http://schemas.microsoft.com/office/powerpoint/2010/main" val="35399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6A4E2-3726-EC85-F40A-7F2D5C60B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1B36B-7DF6-AEE4-D0BE-60F587F5D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512F9-300C-9C9A-B178-32C245D6B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4320" y="386601"/>
            <a:ext cx="4023360" cy="780671"/>
          </a:xfrm>
        </p:spPr>
        <p:txBody>
          <a:bodyPr anchor="b">
            <a:normAutofit/>
          </a:bodyPr>
          <a:lstStyle/>
          <a:p>
            <a:r>
              <a:rPr lang="cs-CZ" sz="4800" dirty="0">
                <a:latin typeface="Aptos Black" panose="020B0004020202020204" pitchFamily="34" charset="0"/>
              </a:rPr>
              <a:t>OBSAH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02A0-C9B4-1165-8DF2-77BDAAF66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P4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SPŠ a VOŠ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Gráf Holasová Jirkal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151CED-CF39-419D-064E-2C9BDC1C39CF}"/>
              </a:ext>
            </a:extLst>
          </p:cNvPr>
          <p:cNvSpPr txBox="1">
            <a:spLocks/>
          </p:cNvSpPr>
          <p:nvPr/>
        </p:nvSpPr>
        <p:spPr>
          <a:xfrm>
            <a:off x="3189514" y="1570522"/>
            <a:ext cx="5812971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Protokol ?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Rozhraní ?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Jednotlivé vrstvy [SLIDE 1] ok i suppose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PDU [SLIDE 2] skoro nic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Zapouzdřování [SLIDE 3]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Vs TCP/IP [SLIDE 4]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Průchod dat přes síťové prvky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Kategorie přepínačů pro jednotlivé vrstvy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Nástroje pro zachycování dat v síti, testování a oprava problémů v síti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Standardní chování opakovače, mostu, přepínače, směrovače, L3 SW, Firewall</a:t>
            </a:r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832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A0710-FA27-CF90-59AE-9388E7C0D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E9CAE0-757E-9685-D8CF-0955BD390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F077C-0AE4-D8B5-EC89-796BAC492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06" y="342048"/>
            <a:ext cx="5488305" cy="780671"/>
          </a:xfrm>
        </p:spPr>
        <p:txBody>
          <a:bodyPr anchor="b">
            <a:normAutofit/>
          </a:bodyPr>
          <a:lstStyle/>
          <a:p>
            <a:r>
              <a:rPr lang="cs-CZ" sz="4800" dirty="0">
                <a:latin typeface="Aptos Black" panose="020B0004020202020204" pitchFamily="34" charset="0"/>
              </a:rPr>
              <a:t>OSI/ISO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CD9F2-1F1E-B6D3-8933-5731B0336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P4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SPŠ a VOŠ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Gráf Holasová Jirkal</a:t>
            </a:r>
          </a:p>
        </p:txBody>
      </p:sp>
      <p:pic>
        <p:nvPicPr>
          <p:cNvPr id="1026" name="Picture 2" descr="3. Model ISO/OSI – vrstvy – Maturitní Helpdesk">
            <a:extLst>
              <a:ext uri="{FF2B5EF4-FFF2-40B4-BE49-F238E27FC236}">
                <a16:creationId xmlns:a16="http://schemas.microsoft.com/office/drawing/2014/main" id="{EF0C975F-845E-C144-BD18-5B4901E54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" t="20575" r="3951" b="2587"/>
          <a:stretch/>
        </p:blipFill>
        <p:spPr bwMode="auto">
          <a:xfrm>
            <a:off x="2461181" y="1553863"/>
            <a:ext cx="7269638" cy="45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0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C3D66B-BAD5-6D78-2FA8-D50D4EE8A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C911E2-0EE7-BE7B-39CD-86DFD7A1C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6838D-6191-4965-91A4-CB10DFFCB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981" y="386601"/>
            <a:ext cx="7708038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Protokolová datová jednotka</a:t>
            </a:r>
            <a:br>
              <a:rPr lang="cs-CZ" sz="3600" dirty="0">
                <a:latin typeface="Aptos Black" panose="020B0004020202020204" pitchFamily="34" charset="0"/>
              </a:rPr>
            </a:br>
            <a:r>
              <a:rPr lang="cs-CZ" sz="3600" dirty="0">
                <a:latin typeface="Aptos Black" panose="020B0004020202020204" pitchFamily="34" charset="0"/>
              </a:rPr>
              <a:t>(PDU)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8BDA2-4CF2-1616-6A60-45C76258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P4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SPŠ a VOŠ</a:t>
            </a:r>
          </a:p>
          <a:p>
            <a:pPr>
              <a:lnSpc>
                <a:spcPct val="100000"/>
              </a:lnSpc>
            </a:pPr>
            <a:r>
              <a:rPr lang="cs-CZ" sz="1700" dirty="0">
                <a:solidFill>
                  <a:schemeClr val="bg1"/>
                </a:solidFill>
              </a:rPr>
              <a:t>Gráf Holasová Jirkal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86F95C-541D-3747-14DC-5123A1E39113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Datová jednotka předávána mezi vrstvami OSI modelu</a:t>
            </a:r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041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B1BFA-E9FC-BB1A-EDD7-DD52DD32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865477-0DBB-2EC5-C654-70B22D1BF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624745" y="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D18B2-64F9-AC68-7A24-A58CD3ED7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865" y="553119"/>
            <a:ext cx="13825728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Zapouzdřování (ENCAPSULACE</a:t>
            </a:r>
            <a:br>
              <a:rPr lang="cs-CZ" sz="3600" dirty="0">
                <a:latin typeface="Aptos Black" panose="020B0004020202020204" pitchFamily="34" charset="0"/>
              </a:rPr>
            </a:br>
            <a:r>
              <a:rPr lang="cs-CZ" sz="3600" dirty="0">
                <a:latin typeface="Aptos Black" panose="020B0004020202020204" pitchFamily="34" charset="0"/>
              </a:rPr>
              <a:t>a de-encapsulace)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1399B0-B1CF-A67A-FC4A-6E47F6E040B4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 dirty="0"/>
              <a:t>Každá vrstva přidává svá data při pohybu dolů a odebírá je při pohybu nahoru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vrstvě 1. PDU tvoří data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2. vrstvě se data formátují, kompresují a šifrují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3. vrstvě se mohou přidat informace o sezení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4. vrstvě se PDU stává segmentem, přidáva se zdrojový a cílový port a další info (AKC číslo atd.)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5. vrstvě se PDU stává packetem, jsou přidány IP adresy a další směrovací informace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6. vrstvě se PDU stává rámcem,přidává se hlavička, MAC adresy, typ rámce, kontrolní součet atd.</a:t>
            </a:r>
          </a:p>
          <a:p>
            <a:pPr>
              <a:lnSpc>
                <a:spcPct val="100000"/>
              </a:lnSpc>
            </a:pPr>
            <a:r>
              <a:rPr lang="cs-CZ" sz="2000" dirty="0"/>
              <a:t>Na 7. vrstvě se PDU stává fyzickým signálem.</a:t>
            </a:r>
          </a:p>
          <a:p>
            <a:pPr>
              <a:lnSpc>
                <a:spcPct val="100000"/>
              </a:lnSpc>
            </a:pPr>
            <a:endParaRPr lang="cs-CZ" sz="2000" dirty="0"/>
          </a:p>
          <a:p>
            <a:pPr>
              <a:lnSpc>
                <a:spcPct val="100000"/>
              </a:lnSpc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4277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54708-B19D-7439-AC7F-ADFCBFFC5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090D9-A2C2-93A8-975F-66689B957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2" r="-1" b="-1"/>
          <a:stretch/>
        </p:blipFill>
        <p:spPr>
          <a:xfrm>
            <a:off x="3624745" y="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A8E47-FEFD-998F-80FA-F329BF9A5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6865" y="553119"/>
            <a:ext cx="13825728" cy="780671"/>
          </a:xfrm>
        </p:spPr>
        <p:txBody>
          <a:bodyPr anchor="b">
            <a:noAutofit/>
          </a:bodyPr>
          <a:lstStyle/>
          <a:p>
            <a:r>
              <a:rPr lang="cs-CZ" sz="3600" dirty="0">
                <a:latin typeface="Aptos Black" panose="020B0004020202020204" pitchFamily="34" charset="0"/>
              </a:rPr>
              <a:t>Porovnání s tcp/IP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D8883C-EF4E-DEED-CFAE-FFE7339070C3}"/>
              </a:ext>
            </a:extLst>
          </p:cNvPr>
          <p:cNvSpPr txBox="1">
            <a:spLocks/>
          </p:cNvSpPr>
          <p:nvPr/>
        </p:nvSpPr>
        <p:spPr>
          <a:xfrm>
            <a:off x="1245958" y="1571534"/>
            <a:ext cx="9700083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000"/>
              <a:t>M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24512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63</TotalTime>
  <Words>253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Black</vt:lpstr>
      <vt:lpstr>Arial</vt:lpstr>
      <vt:lpstr>Bookman Old Style</vt:lpstr>
      <vt:lpstr>Rockwell</vt:lpstr>
      <vt:lpstr>Damask</vt:lpstr>
      <vt:lpstr>Referenční model OSI/ISO a síťové prvky</vt:lpstr>
      <vt:lpstr>OBSAH</vt:lpstr>
      <vt:lpstr>OSI/ISO MODEL</vt:lpstr>
      <vt:lpstr>Protokolová datová jednotka (PDU)</vt:lpstr>
      <vt:lpstr>Zapouzdřování (ENCAPSULACE a de-encapsulace)</vt:lpstr>
      <vt:lpstr>Porovnání s tcp/IP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</dc:title>
  <dc:creator>Gráf David (2020)</dc:creator>
  <cp:lastModifiedBy>Gráf David (2020)</cp:lastModifiedBy>
  <cp:revision>8</cp:revision>
  <dcterms:created xsi:type="dcterms:W3CDTF">2024-02-19T08:34:14Z</dcterms:created>
  <dcterms:modified xsi:type="dcterms:W3CDTF">2024-02-19T14:15:31Z</dcterms:modified>
</cp:coreProperties>
</file>