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03_A824FB9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A7E609C-1073-9925-D74A-C219D18B1EFD}" name="Gráf David (2020)" initials="DG" userId="S::david.graf.020@pslib.cz::e84ccdec-3321-42ae-9471-72ba5bdafa3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modernComment_103_A824FB9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49343AF-2AE2-455F-AAC8-DE9804669A67}" authorId="{FA7E609C-1073-9925-D74A-C219D18B1EFD}" created="2024-01-15T08:42:49.49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820995986" sldId="259"/>
      <ac:spMk id="3" creationId="{9EAF50E4-3151-BC9D-0A06-1366616CDCD9}"/>
    </ac:deMkLst>
    <p188:txBody>
      <a:bodyPr/>
      <a:lstStyle/>
      <a:p>
        <a:r>
          <a:rPr lang="cs-CZ"/>
          <a:t>Jako strouhanka obaluje řízek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9AA200-65DD-414C-903B-CCDC471CA3B2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CC9AB0A-F954-4837-AFC9-96C37EBA0AEE}">
      <dgm:prSet/>
      <dgm:spPr/>
      <dgm:t>
        <a:bodyPr/>
        <a:lstStyle/>
        <a:p>
          <a:r>
            <a:rPr lang="cs-CZ"/>
            <a:t>Zástupce</a:t>
          </a:r>
          <a:endParaRPr lang="en-US"/>
        </a:p>
      </dgm:t>
    </dgm:pt>
    <dgm:pt modelId="{4E49DF45-FCCF-41BA-B29D-AEE0B7582605}" type="parTrans" cxnId="{17B80E9B-5A0E-4C8C-A051-A340B39BC006}">
      <dgm:prSet/>
      <dgm:spPr/>
      <dgm:t>
        <a:bodyPr/>
        <a:lstStyle/>
        <a:p>
          <a:endParaRPr lang="en-US"/>
        </a:p>
      </dgm:t>
    </dgm:pt>
    <dgm:pt modelId="{64964F3A-4746-4E82-9D49-B12567CB67CB}" type="sibTrans" cxnId="{17B80E9B-5A0E-4C8C-A051-A340B39BC006}">
      <dgm:prSet/>
      <dgm:spPr/>
      <dgm:t>
        <a:bodyPr/>
        <a:lstStyle/>
        <a:p>
          <a:endParaRPr lang="en-US"/>
        </a:p>
      </dgm:t>
    </dgm:pt>
    <dgm:pt modelId="{25C0D935-909C-4BCA-ACA1-6913F1DB5715}">
      <dgm:prSet/>
      <dgm:spPr/>
      <dgm:t>
        <a:bodyPr/>
        <a:lstStyle/>
        <a:p>
          <a:r>
            <a:rPr lang="cs-CZ"/>
            <a:t>Příkaz</a:t>
          </a:r>
          <a:endParaRPr lang="en-US"/>
        </a:p>
      </dgm:t>
    </dgm:pt>
    <dgm:pt modelId="{80FF98B7-54C8-4809-AF23-9DCAE15B686C}" type="parTrans" cxnId="{D88A6A27-2A14-4097-B710-4E9822C98B71}">
      <dgm:prSet/>
      <dgm:spPr/>
      <dgm:t>
        <a:bodyPr/>
        <a:lstStyle/>
        <a:p>
          <a:endParaRPr lang="en-US"/>
        </a:p>
      </dgm:t>
    </dgm:pt>
    <dgm:pt modelId="{02999EF3-4CAE-420B-B66B-B7DE87485790}" type="sibTrans" cxnId="{D88A6A27-2A14-4097-B710-4E9822C98B71}">
      <dgm:prSet/>
      <dgm:spPr/>
      <dgm:t>
        <a:bodyPr/>
        <a:lstStyle/>
        <a:p>
          <a:endParaRPr lang="en-US"/>
        </a:p>
      </dgm:t>
    </dgm:pt>
    <dgm:pt modelId="{91ED6629-75E6-49D0-AFA0-65BBFC1EBEA1}">
      <dgm:prSet/>
      <dgm:spPr/>
      <dgm:t>
        <a:bodyPr/>
        <a:lstStyle/>
        <a:p>
          <a:r>
            <a:rPr lang="cs-CZ"/>
            <a:t>Iterátor</a:t>
          </a:r>
          <a:endParaRPr lang="en-US"/>
        </a:p>
      </dgm:t>
    </dgm:pt>
    <dgm:pt modelId="{A0DE8A16-4967-4FDD-97E2-FA1B1733BF4A}" type="parTrans" cxnId="{9CF40F69-3291-44B9-922B-FB9A9BF0BBA8}">
      <dgm:prSet/>
      <dgm:spPr/>
      <dgm:t>
        <a:bodyPr/>
        <a:lstStyle/>
        <a:p>
          <a:endParaRPr lang="en-US"/>
        </a:p>
      </dgm:t>
    </dgm:pt>
    <dgm:pt modelId="{EA6922C8-9E58-4141-8530-29CD63213332}" type="sibTrans" cxnId="{9CF40F69-3291-44B9-922B-FB9A9BF0BBA8}">
      <dgm:prSet/>
      <dgm:spPr/>
      <dgm:t>
        <a:bodyPr/>
        <a:lstStyle/>
        <a:p>
          <a:endParaRPr lang="en-US"/>
        </a:p>
      </dgm:t>
    </dgm:pt>
    <dgm:pt modelId="{FEB647C5-8A7E-434C-A6E8-98941558F65C}">
      <dgm:prSet/>
      <dgm:spPr/>
      <dgm:t>
        <a:bodyPr/>
        <a:lstStyle/>
        <a:p>
          <a:r>
            <a:rPr lang="cs-CZ"/>
            <a:t>Stav</a:t>
          </a:r>
          <a:endParaRPr lang="en-US"/>
        </a:p>
      </dgm:t>
    </dgm:pt>
    <dgm:pt modelId="{CADCE02E-B038-4B79-A009-67BD8C399A19}" type="parTrans" cxnId="{8E613610-DF79-4305-B670-96259BC22B1C}">
      <dgm:prSet/>
      <dgm:spPr/>
      <dgm:t>
        <a:bodyPr/>
        <a:lstStyle/>
        <a:p>
          <a:endParaRPr lang="en-US"/>
        </a:p>
      </dgm:t>
    </dgm:pt>
    <dgm:pt modelId="{5EFB8B61-D381-4C89-BB81-407B268C6FC0}" type="sibTrans" cxnId="{8E613610-DF79-4305-B670-96259BC22B1C}">
      <dgm:prSet/>
      <dgm:spPr/>
      <dgm:t>
        <a:bodyPr/>
        <a:lstStyle/>
        <a:p>
          <a:endParaRPr lang="en-US"/>
        </a:p>
      </dgm:t>
    </dgm:pt>
    <dgm:pt modelId="{7C716F69-9F32-469B-B709-DF34652C032B}">
      <dgm:prSet/>
      <dgm:spPr/>
      <dgm:t>
        <a:bodyPr/>
        <a:lstStyle/>
        <a:p>
          <a:r>
            <a:rPr lang="cs-CZ"/>
            <a:t>Šablonová metoda</a:t>
          </a:r>
          <a:endParaRPr lang="en-US"/>
        </a:p>
      </dgm:t>
    </dgm:pt>
    <dgm:pt modelId="{9F605013-9AB4-4E21-9F9B-EFF2FE0175E7}" type="parTrans" cxnId="{CB4BAAE3-0AA4-4DED-BA08-004BBD959F87}">
      <dgm:prSet/>
      <dgm:spPr/>
      <dgm:t>
        <a:bodyPr/>
        <a:lstStyle/>
        <a:p>
          <a:endParaRPr lang="en-US"/>
        </a:p>
      </dgm:t>
    </dgm:pt>
    <dgm:pt modelId="{77F65A4D-39EA-441D-B516-C7C32BD36130}" type="sibTrans" cxnId="{CB4BAAE3-0AA4-4DED-BA08-004BBD959F87}">
      <dgm:prSet/>
      <dgm:spPr/>
      <dgm:t>
        <a:bodyPr/>
        <a:lstStyle/>
        <a:p>
          <a:endParaRPr lang="en-US"/>
        </a:p>
      </dgm:t>
    </dgm:pt>
    <dgm:pt modelId="{F3AAEEF9-296B-4AA8-9BE8-381BB70AB2D2}">
      <dgm:prSet/>
      <dgm:spPr/>
      <dgm:t>
        <a:bodyPr/>
        <a:lstStyle/>
        <a:p>
          <a:r>
            <a:rPr lang="cs-CZ"/>
            <a:t>Fasáda</a:t>
          </a:r>
          <a:endParaRPr lang="en-US"/>
        </a:p>
      </dgm:t>
    </dgm:pt>
    <dgm:pt modelId="{253D6A3A-BD24-4E90-B2C9-5F39116A7BFB}" type="parTrans" cxnId="{4B1A377A-31E9-4850-B218-F1E0DEC33FB8}">
      <dgm:prSet/>
      <dgm:spPr/>
      <dgm:t>
        <a:bodyPr/>
        <a:lstStyle/>
        <a:p>
          <a:endParaRPr lang="en-US"/>
        </a:p>
      </dgm:t>
    </dgm:pt>
    <dgm:pt modelId="{33DFA04B-4563-4A4F-85DC-9DE30B60F830}" type="sibTrans" cxnId="{4B1A377A-31E9-4850-B218-F1E0DEC33FB8}">
      <dgm:prSet/>
      <dgm:spPr/>
      <dgm:t>
        <a:bodyPr/>
        <a:lstStyle/>
        <a:p>
          <a:endParaRPr lang="en-US"/>
        </a:p>
      </dgm:t>
    </dgm:pt>
    <dgm:pt modelId="{818F643B-7FED-415D-A65E-B1A2FCEE64F6}">
      <dgm:prSet/>
      <dgm:spPr/>
      <dgm:t>
        <a:bodyPr/>
        <a:lstStyle/>
        <a:p>
          <a:r>
            <a:rPr lang="cs-CZ"/>
            <a:t>Adaptér</a:t>
          </a:r>
          <a:endParaRPr lang="en-US"/>
        </a:p>
      </dgm:t>
    </dgm:pt>
    <dgm:pt modelId="{968E0E81-F896-482F-93F3-01F311BD394C}" type="parTrans" cxnId="{25ECCC59-1E55-4C1F-BC2E-1E39FFA08CCE}">
      <dgm:prSet/>
      <dgm:spPr/>
      <dgm:t>
        <a:bodyPr/>
        <a:lstStyle/>
        <a:p>
          <a:endParaRPr lang="en-US"/>
        </a:p>
      </dgm:t>
    </dgm:pt>
    <dgm:pt modelId="{63213B0F-BB78-4DC7-8750-5B20AE9F086E}" type="sibTrans" cxnId="{25ECCC59-1E55-4C1F-BC2E-1E39FFA08CCE}">
      <dgm:prSet/>
      <dgm:spPr/>
      <dgm:t>
        <a:bodyPr/>
        <a:lstStyle/>
        <a:p>
          <a:endParaRPr lang="en-US"/>
        </a:p>
      </dgm:t>
    </dgm:pt>
    <dgm:pt modelId="{590144FC-180C-40B9-97FB-6345795540A2}">
      <dgm:prSet/>
      <dgm:spPr/>
      <dgm:t>
        <a:bodyPr/>
        <a:lstStyle/>
        <a:p>
          <a:r>
            <a:rPr lang="cs-CZ"/>
            <a:t>Strom</a:t>
          </a:r>
          <a:endParaRPr lang="en-US"/>
        </a:p>
      </dgm:t>
    </dgm:pt>
    <dgm:pt modelId="{F7C56ED9-4F2F-4654-9568-DD90904E0F52}" type="parTrans" cxnId="{712A2CF7-184F-49F1-B70A-5827F7823186}">
      <dgm:prSet/>
      <dgm:spPr/>
      <dgm:t>
        <a:bodyPr/>
        <a:lstStyle/>
        <a:p>
          <a:endParaRPr lang="en-US"/>
        </a:p>
      </dgm:t>
    </dgm:pt>
    <dgm:pt modelId="{AC985589-A40F-4D23-BA91-2EE87193626A}" type="sibTrans" cxnId="{712A2CF7-184F-49F1-B70A-5827F7823186}">
      <dgm:prSet/>
      <dgm:spPr/>
      <dgm:t>
        <a:bodyPr/>
        <a:lstStyle/>
        <a:p>
          <a:endParaRPr lang="en-US"/>
        </a:p>
      </dgm:t>
    </dgm:pt>
    <dgm:pt modelId="{54DCF6F0-7393-4D8D-A279-62797FD20025}" type="pres">
      <dgm:prSet presAssocID="{699AA200-65DD-414C-903B-CCDC471CA3B2}" presName="diagram" presStyleCnt="0">
        <dgm:presLayoutVars>
          <dgm:dir/>
          <dgm:resizeHandles val="exact"/>
        </dgm:presLayoutVars>
      </dgm:prSet>
      <dgm:spPr/>
    </dgm:pt>
    <dgm:pt modelId="{B2CD6CB3-3B86-4156-B9F5-6E7344240EA7}" type="pres">
      <dgm:prSet presAssocID="{2CC9AB0A-F954-4837-AFC9-96C37EBA0AEE}" presName="node" presStyleLbl="node1" presStyleIdx="0" presStyleCnt="8">
        <dgm:presLayoutVars>
          <dgm:bulletEnabled val="1"/>
        </dgm:presLayoutVars>
      </dgm:prSet>
      <dgm:spPr/>
    </dgm:pt>
    <dgm:pt modelId="{1B9C42FB-AF97-4AE7-B843-1A3AB5767FBB}" type="pres">
      <dgm:prSet presAssocID="{64964F3A-4746-4E82-9D49-B12567CB67CB}" presName="sibTrans" presStyleCnt="0"/>
      <dgm:spPr/>
    </dgm:pt>
    <dgm:pt modelId="{A5550A4E-0A40-4A07-95DE-CCA1EB8C6B85}" type="pres">
      <dgm:prSet presAssocID="{25C0D935-909C-4BCA-ACA1-6913F1DB5715}" presName="node" presStyleLbl="node1" presStyleIdx="1" presStyleCnt="8">
        <dgm:presLayoutVars>
          <dgm:bulletEnabled val="1"/>
        </dgm:presLayoutVars>
      </dgm:prSet>
      <dgm:spPr/>
    </dgm:pt>
    <dgm:pt modelId="{D14391A5-FBA0-40F0-9BCD-AA90C49A0F0C}" type="pres">
      <dgm:prSet presAssocID="{02999EF3-4CAE-420B-B66B-B7DE87485790}" presName="sibTrans" presStyleCnt="0"/>
      <dgm:spPr/>
    </dgm:pt>
    <dgm:pt modelId="{21744820-4663-446B-BA59-8177462209F6}" type="pres">
      <dgm:prSet presAssocID="{91ED6629-75E6-49D0-AFA0-65BBFC1EBEA1}" presName="node" presStyleLbl="node1" presStyleIdx="2" presStyleCnt="8">
        <dgm:presLayoutVars>
          <dgm:bulletEnabled val="1"/>
        </dgm:presLayoutVars>
      </dgm:prSet>
      <dgm:spPr/>
    </dgm:pt>
    <dgm:pt modelId="{1424E4AF-9540-4EAA-9FE4-08DB78E053B0}" type="pres">
      <dgm:prSet presAssocID="{EA6922C8-9E58-4141-8530-29CD63213332}" presName="sibTrans" presStyleCnt="0"/>
      <dgm:spPr/>
    </dgm:pt>
    <dgm:pt modelId="{FE6D4A01-5F1E-4AA4-9200-63BE8114CD77}" type="pres">
      <dgm:prSet presAssocID="{FEB647C5-8A7E-434C-A6E8-98941558F65C}" presName="node" presStyleLbl="node1" presStyleIdx="3" presStyleCnt="8">
        <dgm:presLayoutVars>
          <dgm:bulletEnabled val="1"/>
        </dgm:presLayoutVars>
      </dgm:prSet>
      <dgm:spPr/>
    </dgm:pt>
    <dgm:pt modelId="{C7DDB2A5-8868-4C2C-BF29-BCD31C7A98EA}" type="pres">
      <dgm:prSet presAssocID="{5EFB8B61-D381-4C89-BB81-407B268C6FC0}" presName="sibTrans" presStyleCnt="0"/>
      <dgm:spPr/>
    </dgm:pt>
    <dgm:pt modelId="{CAC110D7-567F-4E25-A1F4-EAE10983F68E}" type="pres">
      <dgm:prSet presAssocID="{7C716F69-9F32-469B-B709-DF34652C032B}" presName="node" presStyleLbl="node1" presStyleIdx="4" presStyleCnt="8">
        <dgm:presLayoutVars>
          <dgm:bulletEnabled val="1"/>
        </dgm:presLayoutVars>
      </dgm:prSet>
      <dgm:spPr/>
    </dgm:pt>
    <dgm:pt modelId="{0EDCF4E7-6588-48D4-BBBA-642D4B851CC8}" type="pres">
      <dgm:prSet presAssocID="{77F65A4D-39EA-441D-B516-C7C32BD36130}" presName="sibTrans" presStyleCnt="0"/>
      <dgm:spPr/>
    </dgm:pt>
    <dgm:pt modelId="{78067CED-50C6-4EF3-A86A-E0E564136CF8}" type="pres">
      <dgm:prSet presAssocID="{F3AAEEF9-296B-4AA8-9BE8-381BB70AB2D2}" presName="node" presStyleLbl="node1" presStyleIdx="5" presStyleCnt="8">
        <dgm:presLayoutVars>
          <dgm:bulletEnabled val="1"/>
        </dgm:presLayoutVars>
      </dgm:prSet>
      <dgm:spPr/>
    </dgm:pt>
    <dgm:pt modelId="{5016219C-297D-4CDC-8033-9E5C37ED8AB2}" type="pres">
      <dgm:prSet presAssocID="{33DFA04B-4563-4A4F-85DC-9DE30B60F830}" presName="sibTrans" presStyleCnt="0"/>
      <dgm:spPr/>
    </dgm:pt>
    <dgm:pt modelId="{CDE0142D-1415-4706-85B1-4D46CABC8DD5}" type="pres">
      <dgm:prSet presAssocID="{818F643B-7FED-415D-A65E-B1A2FCEE64F6}" presName="node" presStyleLbl="node1" presStyleIdx="6" presStyleCnt="8">
        <dgm:presLayoutVars>
          <dgm:bulletEnabled val="1"/>
        </dgm:presLayoutVars>
      </dgm:prSet>
      <dgm:spPr/>
    </dgm:pt>
    <dgm:pt modelId="{D645E5CD-2A7B-48DB-839F-7651B7C9948C}" type="pres">
      <dgm:prSet presAssocID="{63213B0F-BB78-4DC7-8750-5B20AE9F086E}" presName="sibTrans" presStyleCnt="0"/>
      <dgm:spPr/>
    </dgm:pt>
    <dgm:pt modelId="{596B130B-D3ED-4DEE-A334-30F8BD9310A7}" type="pres">
      <dgm:prSet presAssocID="{590144FC-180C-40B9-97FB-6345795540A2}" presName="node" presStyleLbl="node1" presStyleIdx="7" presStyleCnt="8">
        <dgm:presLayoutVars>
          <dgm:bulletEnabled val="1"/>
        </dgm:presLayoutVars>
      </dgm:prSet>
      <dgm:spPr/>
    </dgm:pt>
  </dgm:ptLst>
  <dgm:cxnLst>
    <dgm:cxn modelId="{8E613610-DF79-4305-B670-96259BC22B1C}" srcId="{699AA200-65DD-414C-903B-CCDC471CA3B2}" destId="{FEB647C5-8A7E-434C-A6E8-98941558F65C}" srcOrd="3" destOrd="0" parTransId="{CADCE02E-B038-4B79-A009-67BD8C399A19}" sibTransId="{5EFB8B61-D381-4C89-BB81-407B268C6FC0}"/>
    <dgm:cxn modelId="{7E959119-BA17-4F91-BAAB-3C6F009DC91E}" type="presOf" srcId="{F3AAEEF9-296B-4AA8-9BE8-381BB70AB2D2}" destId="{78067CED-50C6-4EF3-A86A-E0E564136CF8}" srcOrd="0" destOrd="0" presId="urn:microsoft.com/office/officeart/2005/8/layout/default"/>
    <dgm:cxn modelId="{44A07220-8D98-4C8C-B079-17F79215FA84}" type="presOf" srcId="{25C0D935-909C-4BCA-ACA1-6913F1DB5715}" destId="{A5550A4E-0A40-4A07-95DE-CCA1EB8C6B85}" srcOrd="0" destOrd="0" presId="urn:microsoft.com/office/officeart/2005/8/layout/default"/>
    <dgm:cxn modelId="{D88A6A27-2A14-4097-B710-4E9822C98B71}" srcId="{699AA200-65DD-414C-903B-CCDC471CA3B2}" destId="{25C0D935-909C-4BCA-ACA1-6913F1DB5715}" srcOrd="1" destOrd="0" parTransId="{80FF98B7-54C8-4809-AF23-9DCAE15B686C}" sibTransId="{02999EF3-4CAE-420B-B66B-B7DE87485790}"/>
    <dgm:cxn modelId="{7BA53C29-4FC3-4E53-9C7B-BFF53C3B8107}" type="presOf" srcId="{91ED6629-75E6-49D0-AFA0-65BBFC1EBEA1}" destId="{21744820-4663-446B-BA59-8177462209F6}" srcOrd="0" destOrd="0" presId="urn:microsoft.com/office/officeart/2005/8/layout/default"/>
    <dgm:cxn modelId="{3F8E8863-0566-423E-AF20-7493F4C83025}" type="presOf" srcId="{2CC9AB0A-F954-4837-AFC9-96C37EBA0AEE}" destId="{B2CD6CB3-3B86-4156-B9F5-6E7344240EA7}" srcOrd="0" destOrd="0" presId="urn:microsoft.com/office/officeart/2005/8/layout/default"/>
    <dgm:cxn modelId="{9CF40F69-3291-44B9-922B-FB9A9BF0BBA8}" srcId="{699AA200-65DD-414C-903B-CCDC471CA3B2}" destId="{91ED6629-75E6-49D0-AFA0-65BBFC1EBEA1}" srcOrd="2" destOrd="0" parTransId="{A0DE8A16-4967-4FDD-97E2-FA1B1733BF4A}" sibTransId="{EA6922C8-9E58-4141-8530-29CD63213332}"/>
    <dgm:cxn modelId="{25ECCC59-1E55-4C1F-BC2E-1E39FFA08CCE}" srcId="{699AA200-65DD-414C-903B-CCDC471CA3B2}" destId="{818F643B-7FED-415D-A65E-B1A2FCEE64F6}" srcOrd="6" destOrd="0" parTransId="{968E0E81-F896-482F-93F3-01F311BD394C}" sibTransId="{63213B0F-BB78-4DC7-8750-5B20AE9F086E}"/>
    <dgm:cxn modelId="{4B1A377A-31E9-4850-B218-F1E0DEC33FB8}" srcId="{699AA200-65DD-414C-903B-CCDC471CA3B2}" destId="{F3AAEEF9-296B-4AA8-9BE8-381BB70AB2D2}" srcOrd="5" destOrd="0" parTransId="{253D6A3A-BD24-4E90-B2C9-5F39116A7BFB}" sibTransId="{33DFA04B-4563-4A4F-85DC-9DE30B60F830}"/>
    <dgm:cxn modelId="{17B80E9B-5A0E-4C8C-A051-A340B39BC006}" srcId="{699AA200-65DD-414C-903B-CCDC471CA3B2}" destId="{2CC9AB0A-F954-4837-AFC9-96C37EBA0AEE}" srcOrd="0" destOrd="0" parTransId="{4E49DF45-FCCF-41BA-B29D-AEE0B7582605}" sibTransId="{64964F3A-4746-4E82-9D49-B12567CB67CB}"/>
    <dgm:cxn modelId="{408DE29E-CF7E-4F6A-9913-6F16BF0BC249}" type="presOf" srcId="{590144FC-180C-40B9-97FB-6345795540A2}" destId="{596B130B-D3ED-4DEE-A334-30F8BD9310A7}" srcOrd="0" destOrd="0" presId="urn:microsoft.com/office/officeart/2005/8/layout/default"/>
    <dgm:cxn modelId="{7602AFA4-32EE-4FF6-9B66-2DEBBB175A85}" type="presOf" srcId="{FEB647C5-8A7E-434C-A6E8-98941558F65C}" destId="{FE6D4A01-5F1E-4AA4-9200-63BE8114CD77}" srcOrd="0" destOrd="0" presId="urn:microsoft.com/office/officeart/2005/8/layout/default"/>
    <dgm:cxn modelId="{B6C793D0-71D7-4033-AD8F-46C27908D4E1}" type="presOf" srcId="{7C716F69-9F32-469B-B709-DF34652C032B}" destId="{CAC110D7-567F-4E25-A1F4-EAE10983F68E}" srcOrd="0" destOrd="0" presId="urn:microsoft.com/office/officeart/2005/8/layout/default"/>
    <dgm:cxn modelId="{B6D512D1-1635-4FA1-92B6-7C36957866FB}" type="presOf" srcId="{699AA200-65DD-414C-903B-CCDC471CA3B2}" destId="{54DCF6F0-7393-4D8D-A279-62797FD20025}" srcOrd="0" destOrd="0" presId="urn:microsoft.com/office/officeart/2005/8/layout/default"/>
    <dgm:cxn modelId="{CB4BAAE3-0AA4-4DED-BA08-004BBD959F87}" srcId="{699AA200-65DD-414C-903B-CCDC471CA3B2}" destId="{7C716F69-9F32-469B-B709-DF34652C032B}" srcOrd="4" destOrd="0" parTransId="{9F605013-9AB4-4E21-9F9B-EFF2FE0175E7}" sibTransId="{77F65A4D-39EA-441D-B516-C7C32BD36130}"/>
    <dgm:cxn modelId="{FB26E7F2-D68D-458E-9000-77D515528CD6}" type="presOf" srcId="{818F643B-7FED-415D-A65E-B1A2FCEE64F6}" destId="{CDE0142D-1415-4706-85B1-4D46CABC8DD5}" srcOrd="0" destOrd="0" presId="urn:microsoft.com/office/officeart/2005/8/layout/default"/>
    <dgm:cxn modelId="{712A2CF7-184F-49F1-B70A-5827F7823186}" srcId="{699AA200-65DD-414C-903B-CCDC471CA3B2}" destId="{590144FC-180C-40B9-97FB-6345795540A2}" srcOrd="7" destOrd="0" parTransId="{F7C56ED9-4F2F-4654-9568-DD90904E0F52}" sibTransId="{AC985589-A40F-4D23-BA91-2EE87193626A}"/>
    <dgm:cxn modelId="{C813BE59-0BED-4D77-B3D6-0F164E473964}" type="presParOf" srcId="{54DCF6F0-7393-4D8D-A279-62797FD20025}" destId="{B2CD6CB3-3B86-4156-B9F5-6E7344240EA7}" srcOrd="0" destOrd="0" presId="urn:microsoft.com/office/officeart/2005/8/layout/default"/>
    <dgm:cxn modelId="{74F3DA9C-925A-4325-B42A-071401E6E962}" type="presParOf" srcId="{54DCF6F0-7393-4D8D-A279-62797FD20025}" destId="{1B9C42FB-AF97-4AE7-B843-1A3AB5767FBB}" srcOrd="1" destOrd="0" presId="urn:microsoft.com/office/officeart/2005/8/layout/default"/>
    <dgm:cxn modelId="{ED0625AB-DAD6-469A-9413-E012D70530AC}" type="presParOf" srcId="{54DCF6F0-7393-4D8D-A279-62797FD20025}" destId="{A5550A4E-0A40-4A07-95DE-CCA1EB8C6B85}" srcOrd="2" destOrd="0" presId="urn:microsoft.com/office/officeart/2005/8/layout/default"/>
    <dgm:cxn modelId="{A83A0ED0-283A-4A54-AE90-026EFA7559AE}" type="presParOf" srcId="{54DCF6F0-7393-4D8D-A279-62797FD20025}" destId="{D14391A5-FBA0-40F0-9BCD-AA90C49A0F0C}" srcOrd="3" destOrd="0" presId="urn:microsoft.com/office/officeart/2005/8/layout/default"/>
    <dgm:cxn modelId="{144FCDFC-218F-4BAE-9A97-8CC66F5AD09E}" type="presParOf" srcId="{54DCF6F0-7393-4D8D-A279-62797FD20025}" destId="{21744820-4663-446B-BA59-8177462209F6}" srcOrd="4" destOrd="0" presId="urn:microsoft.com/office/officeart/2005/8/layout/default"/>
    <dgm:cxn modelId="{BB3520F6-7F5D-4A1D-B64D-0A1FD926CAEB}" type="presParOf" srcId="{54DCF6F0-7393-4D8D-A279-62797FD20025}" destId="{1424E4AF-9540-4EAA-9FE4-08DB78E053B0}" srcOrd="5" destOrd="0" presId="urn:microsoft.com/office/officeart/2005/8/layout/default"/>
    <dgm:cxn modelId="{715F9226-CB6F-4247-BE13-9ED5D4915F8C}" type="presParOf" srcId="{54DCF6F0-7393-4D8D-A279-62797FD20025}" destId="{FE6D4A01-5F1E-4AA4-9200-63BE8114CD77}" srcOrd="6" destOrd="0" presId="urn:microsoft.com/office/officeart/2005/8/layout/default"/>
    <dgm:cxn modelId="{23057EEF-2766-4EF7-BC20-A7353893E6F6}" type="presParOf" srcId="{54DCF6F0-7393-4D8D-A279-62797FD20025}" destId="{C7DDB2A5-8868-4C2C-BF29-BCD31C7A98EA}" srcOrd="7" destOrd="0" presId="urn:microsoft.com/office/officeart/2005/8/layout/default"/>
    <dgm:cxn modelId="{DF7594AE-293C-47D3-A785-5BA47EDA4FA3}" type="presParOf" srcId="{54DCF6F0-7393-4D8D-A279-62797FD20025}" destId="{CAC110D7-567F-4E25-A1F4-EAE10983F68E}" srcOrd="8" destOrd="0" presId="urn:microsoft.com/office/officeart/2005/8/layout/default"/>
    <dgm:cxn modelId="{18535907-CC3E-4752-9330-09CD8EF715C0}" type="presParOf" srcId="{54DCF6F0-7393-4D8D-A279-62797FD20025}" destId="{0EDCF4E7-6588-48D4-BBBA-642D4B851CC8}" srcOrd="9" destOrd="0" presId="urn:microsoft.com/office/officeart/2005/8/layout/default"/>
    <dgm:cxn modelId="{B7190523-5C0A-4564-B9E8-570A2084779D}" type="presParOf" srcId="{54DCF6F0-7393-4D8D-A279-62797FD20025}" destId="{78067CED-50C6-4EF3-A86A-E0E564136CF8}" srcOrd="10" destOrd="0" presId="urn:microsoft.com/office/officeart/2005/8/layout/default"/>
    <dgm:cxn modelId="{BF23C385-C4C2-45D8-A996-A9F8AC69688F}" type="presParOf" srcId="{54DCF6F0-7393-4D8D-A279-62797FD20025}" destId="{5016219C-297D-4CDC-8033-9E5C37ED8AB2}" srcOrd="11" destOrd="0" presId="urn:microsoft.com/office/officeart/2005/8/layout/default"/>
    <dgm:cxn modelId="{160A8E68-001F-4D7E-BB20-9E946B4C7A96}" type="presParOf" srcId="{54DCF6F0-7393-4D8D-A279-62797FD20025}" destId="{CDE0142D-1415-4706-85B1-4D46CABC8DD5}" srcOrd="12" destOrd="0" presId="urn:microsoft.com/office/officeart/2005/8/layout/default"/>
    <dgm:cxn modelId="{CE4A3978-272A-4DB1-818F-46EDC1BFC530}" type="presParOf" srcId="{54DCF6F0-7393-4D8D-A279-62797FD20025}" destId="{D645E5CD-2A7B-48DB-839F-7651B7C9948C}" srcOrd="13" destOrd="0" presId="urn:microsoft.com/office/officeart/2005/8/layout/default"/>
    <dgm:cxn modelId="{15A9FEE4-1034-48DE-AF63-C053CBB59DAF}" type="presParOf" srcId="{54DCF6F0-7393-4D8D-A279-62797FD20025}" destId="{596B130B-D3ED-4DEE-A334-30F8BD9310A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CD6CB3-3B86-4156-B9F5-6E7344240EA7}">
      <dsp:nvSpPr>
        <dsp:cNvPr id="0" name=""/>
        <dsp:cNvSpPr/>
      </dsp:nvSpPr>
      <dsp:spPr>
        <a:xfrm>
          <a:off x="181998" y="1257"/>
          <a:ext cx="2248651" cy="13491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/>
            <a:t>Zástupce</a:t>
          </a:r>
          <a:endParaRPr lang="en-US" sz="3200" kern="1200"/>
        </a:p>
      </dsp:txBody>
      <dsp:txXfrm>
        <a:off x="181998" y="1257"/>
        <a:ext cx="2248651" cy="1349191"/>
      </dsp:txXfrm>
    </dsp:sp>
    <dsp:sp modelId="{A5550A4E-0A40-4A07-95DE-CCA1EB8C6B85}">
      <dsp:nvSpPr>
        <dsp:cNvPr id="0" name=""/>
        <dsp:cNvSpPr/>
      </dsp:nvSpPr>
      <dsp:spPr>
        <a:xfrm>
          <a:off x="2655515" y="1257"/>
          <a:ext cx="2248651" cy="13491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/>
            <a:t>Příkaz</a:t>
          </a:r>
          <a:endParaRPr lang="en-US" sz="3200" kern="1200"/>
        </a:p>
      </dsp:txBody>
      <dsp:txXfrm>
        <a:off x="2655515" y="1257"/>
        <a:ext cx="2248651" cy="1349191"/>
      </dsp:txXfrm>
    </dsp:sp>
    <dsp:sp modelId="{21744820-4663-446B-BA59-8177462209F6}">
      <dsp:nvSpPr>
        <dsp:cNvPr id="0" name=""/>
        <dsp:cNvSpPr/>
      </dsp:nvSpPr>
      <dsp:spPr>
        <a:xfrm>
          <a:off x="5129032" y="1257"/>
          <a:ext cx="2248651" cy="13491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/>
            <a:t>Iterátor</a:t>
          </a:r>
          <a:endParaRPr lang="en-US" sz="3200" kern="1200"/>
        </a:p>
      </dsp:txBody>
      <dsp:txXfrm>
        <a:off x="5129032" y="1257"/>
        <a:ext cx="2248651" cy="1349191"/>
      </dsp:txXfrm>
    </dsp:sp>
    <dsp:sp modelId="{FE6D4A01-5F1E-4AA4-9200-63BE8114CD77}">
      <dsp:nvSpPr>
        <dsp:cNvPr id="0" name=""/>
        <dsp:cNvSpPr/>
      </dsp:nvSpPr>
      <dsp:spPr>
        <a:xfrm>
          <a:off x="7602549" y="1257"/>
          <a:ext cx="2248651" cy="13491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/>
            <a:t>Stav</a:t>
          </a:r>
          <a:endParaRPr lang="en-US" sz="3200" kern="1200"/>
        </a:p>
      </dsp:txBody>
      <dsp:txXfrm>
        <a:off x="7602549" y="1257"/>
        <a:ext cx="2248651" cy="1349191"/>
      </dsp:txXfrm>
    </dsp:sp>
    <dsp:sp modelId="{CAC110D7-567F-4E25-A1F4-EAE10983F68E}">
      <dsp:nvSpPr>
        <dsp:cNvPr id="0" name=""/>
        <dsp:cNvSpPr/>
      </dsp:nvSpPr>
      <dsp:spPr>
        <a:xfrm>
          <a:off x="181998" y="1575313"/>
          <a:ext cx="2248651" cy="13491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/>
            <a:t>Šablonová metoda</a:t>
          </a:r>
          <a:endParaRPr lang="en-US" sz="3200" kern="1200"/>
        </a:p>
      </dsp:txBody>
      <dsp:txXfrm>
        <a:off x="181998" y="1575313"/>
        <a:ext cx="2248651" cy="1349191"/>
      </dsp:txXfrm>
    </dsp:sp>
    <dsp:sp modelId="{78067CED-50C6-4EF3-A86A-E0E564136CF8}">
      <dsp:nvSpPr>
        <dsp:cNvPr id="0" name=""/>
        <dsp:cNvSpPr/>
      </dsp:nvSpPr>
      <dsp:spPr>
        <a:xfrm>
          <a:off x="2655515" y="1575313"/>
          <a:ext cx="2248651" cy="13491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/>
            <a:t>Fasáda</a:t>
          </a:r>
          <a:endParaRPr lang="en-US" sz="3200" kern="1200"/>
        </a:p>
      </dsp:txBody>
      <dsp:txXfrm>
        <a:off x="2655515" y="1575313"/>
        <a:ext cx="2248651" cy="1349191"/>
      </dsp:txXfrm>
    </dsp:sp>
    <dsp:sp modelId="{CDE0142D-1415-4706-85B1-4D46CABC8DD5}">
      <dsp:nvSpPr>
        <dsp:cNvPr id="0" name=""/>
        <dsp:cNvSpPr/>
      </dsp:nvSpPr>
      <dsp:spPr>
        <a:xfrm>
          <a:off x="5129032" y="1575313"/>
          <a:ext cx="2248651" cy="13491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/>
            <a:t>Adaptér</a:t>
          </a:r>
          <a:endParaRPr lang="en-US" sz="3200" kern="1200"/>
        </a:p>
      </dsp:txBody>
      <dsp:txXfrm>
        <a:off x="5129032" y="1575313"/>
        <a:ext cx="2248651" cy="1349191"/>
      </dsp:txXfrm>
    </dsp:sp>
    <dsp:sp modelId="{596B130B-D3ED-4DEE-A334-30F8BD9310A7}">
      <dsp:nvSpPr>
        <dsp:cNvPr id="0" name=""/>
        <dsp:cNvSpPr/>
      </dsp:nvSpPr>
      <dsp:spPr>
        <a:xfrm>
          <a:off x="7602549" y="1575313"/>
          <a:ext cx="2248651" cy="13491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/>
            <a:t>Strom</a:t>
          </a:r>
          <a:endParaRPr lang="en-US" sz="3200" kern="1200"/>
        </a:p>
      </dsp:txBody>
      <dsp:txXfrm>
        <a:off x="7602549" y="1575313"/>
        <a:ext cx="2248651" cy="1349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6511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1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3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34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4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2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7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1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8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39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03_A824FB9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A930E-02CE-D64E-B255-3EB2B4FC9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cs-CZ"/>
              <a:t>Návrhové vzory 2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D5B69-4DCE-6BEA-A2FA-EF0E8BE5F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r>
              <a:rPr lang="cs-CZ" dirty="0"/>
              <a:t>SPŠ a VOŠ Liberec</a:t>
            </a:r>
          </a:p>
          <a:p>
            <a:r>
              <a:rPr lang="cs-CZ" dirty="0"/>
              <a:t>Gráf, Seidel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AAC3054B-1C03-1AE3-1235-68AEEC0806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48" r="11679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48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721873-4102-32C2-2C3B-57BB2DEB5E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7572"/>
            <a:ext cx="12192000" cy="8953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D0B3A9-C192-B9B7-9333-AC9203A0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350" y="1011237"/>
            <a:ext cx="5575300" cy="860400"/>
          </a:xfrm>
        </p:spPr>
        <p:txBody>
          <a:bodyPr anchor="b">
            <a:normAutofit/>
          </a:bodyPr>
          <a:lstStyle/>
          <a:p>
            <a:pPr algn="ctr"/>
            <a:r>
              <a:rPr lang="cs-CZ" dirty="0"/>
              <a:t>Chytrý odkaz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9EAF50E4-3151-BC9D-0A06-1366616CD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757" y="2759076"/>
            <a:ext cx="6694487" cy="3009899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cs-CZ" sz="1700" dirty="0"/>
              <a:t>Použijeme jej, když se nevyplatí vytvářet objekt a objekt není potřeba od začátku celý</a:t>
            </a:r>
          </a:p>
          <a:p>
            <a:pPr>
              <a:lnSpc>
                <a:spcPct val="115000"/>
              </a:lnSpc>
            </a:pPr>
            <a:r>
              <a:rPr lang="cs-CZ" sz="1700" dirty="0"/>
              <a:t>Zástupce vytvoří objekt, až když je potřeba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cs-CZ" sz="1700" dirty="0"/>
              <a:t>Do doby vytvoření může:</a:t>
            </a:r>
          </a:p>
          <a:p>
            <a:pPr>
              <a:lnSpc>
                <a:spcPct val="115000"/>
              </a:lnSpc>
            </a:pPr>
            <a:r>
              <a:rPr lang="cs-CZ" sz="1700" dirty="0"/>
              <a:t>Nahrazovat volání metod objektu voláním vlstních náhradních metod</a:t>
            </a:r>
          </a:p>
          <a:p>
            <a:pPr>
              <a:lnSpc>
                <a:spcPct val="115000"/>
              </a:lnSpc>
            </a:pPr>
            <a:r>
              <a:rPr lang="cs-CZ" sz="1700" dirty="0"/>
              <a:t>Uchování seznamu konfiguračních paramterů pro použití v momentu skutečného vytvoření objektu</a:t>
            </a:r>
          </a:p>
          <a:p>
            <a:pPr>
              <a:lnSpc>
                <a:spcPct val="115000"/>
              </a:lnSpc>
            </a:pPr>
            <a:endParaRPr lang="cs-CZ" sz="1700" dirty="0"/>
          </a:p>
        </p:txBody>
      </p:sp>
    </p:spTree>
    <p:extLst>
      <p:ext uri="{BB962C8B-B14F-4D97-AF65-F5344CB8AC3E}">
        <p14:creationId xmlns:p14="http://schemas.microsoft.com/office/powerpoint/2010/main" val="928780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E8532-4CEA-23ED-98A5-3B82667C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F1E4F2F-1D9A-A3B9-176F-E2FADA213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678" y="218403"/>
            <a:ext cx="3860997" cy="6249429"/>
          </a:xfr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9B3E1CA-8F76-3B69-822D-A825C4777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218403"/>
            <a:ext cx="6921715" cy="624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5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2CF57-2026-8562-1B3D-9DD22287D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531815"/>
            <a:ext cx="10026650" cy="910310"/>
          </a:xfrm>
        </p:spPr>
        <p:txBody>
          <a:bodyPr wrap="square" anchor="b">
            <a:normAutofit/>
          </a:bodyPr>
          <a:lstStyle/>
          <a:p>
            <a:pPr algn="ctr"/>
            <a:r>
              <a:rPr lang="cs-CZ" dirty="0"/>
              <a:t>OBSAH</a:t>
            </a:r>
            <a:endParaRPr lang="cs-CZ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18CFA6-9324-29FE-EF18-1942075902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671869"/>
              </p:ext>
            </p:extLst>
          </p:nvPr>
        </p:nvGraphicFramePr>
        <p:xfrm>
          <a:off x="1079400" y="2843213"/>
          <a:ext cx="10033200" cy="292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977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smiley face with glasses&#10;&#10;Description automatically generated">
            <a:extLst>
              <a:ext uri="{FF2B5EF4-FFF2-40B4-BE49-F238E27FC236}">
                <a16:creationId xmlns:a16="http://schemas.microsoft.com/office/drawing/2014/main" id="{16173815-785D-DE68-989B-632CD1528D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6000"/>
                    </a14:imgEffect>
                    <a14:imgEffect>
                      <a14:colorTemperature colorTemp="6501"/>
                    </a14:imgEffect>
                    <a14:imgEffect>
                      <a14:saturation sat="71000"/>
                    </a14:imgEffect>
                    <a14:imgEffect>
                      <a14:brightnessContrast bright="-66000" contrast="-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93" y="4271600"/>
            <a:ext cx="474161" cy="4741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D0B3A9-C192-B9B7-9333-AC9203A0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Zástupce (Proxy)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F50E4-3151-BC9D-0A06-1366616CD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cs-CZ" dirty="0"/>
              <a:t>Objekt, který zastupuje za jiný objekt při komunikaci a zpracovávání dotazů</a:t>
            </a:r>
          </a:p>
          <a:p>
            <a:r>
              <a:rPr lang="cs-CZ" dirty="0"/>
              <a:t>Může upravit průběh komunikace bez změny samotných komunikujících objektů</a:t>
            </a:r>
          </a:p>
          <a:p>
            <a:pPr marL="0" indent="0">
              <a:buNone/>
            </a:pPr>
            <a:r>
              <a:rPr lang="cs-CZ" dirty="0"/>
              <a:t>Druhy zástupců:</a:t>
            </a:r>
          </a:p>
          <a:p>
            <a:r>
              <a:rPr lang="cs-CZ" dirty="0"/>
              <a:t>Vzdálený zástupce (remote proxy) – Lokální zástupce vzdáleného objektu</a:t>
            </a:r>
          </a:p>
          <a:p>
            <a:r>
              <a:rPr lang="cs-CZ" dirty="0"/>
              <a:t>Virtuální zástupce (virtual proxy) – Vytvoření samotného objektu je odloženo </a:t>
            </a:r>
          </a:p>
          <a:p>
            <a:r>
              <a:rPr lang="cs-CZ" dirty="0"/>
              <a:t>Chytrý odkaz (smart reference) – doplňuje komunikaci o doprovodné operace</a:t>
            </a:r>
          </a:p>
          <a:p>
            <a:r>
              <a:rPr lang="cs-CZ" dirty="0"/>
              <a:t>Ochranný zástupce (protection proxy) – Jeli potřeba skrýt identitu objektu</a:t>
            </a:r>
          </a:p>
          <a:p>
            <a:r>
              <a:rPr lang="cs-CZ" dirty="0"/>
              <a:t>Modifikační zástupce (Copy-on-write proxy) – Kopíruje objektů až při modifikaci</a:t>
            </a:r>
          </a:p>
          <a:p>
            <a:r>
              <a:rPr lang="cs-CZ" dirty="0"/>
              <a:t>Synchronizační zástupce (Sychronization proxy) – Transparentní synchronizace vláken při přístupu k objektu</a:t>
            </a:r>
          </a:p>
        </p:txBody>
      </p:sp>
    </p:spTree>
    <p:extLst>
      <p:ext uri="{BB962C8B-B14F-4D97-AF65-F5344CB8AC3E}">
        <p14:creationId xmlns:p14="http://schemas.microsoft.com/office/powerpoint/2010/main" val="100574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0B3A9-C192-B9B7-9333-AC9203A0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540033"/>
            <a:ext cx="3884962" cy="1331604"/>
          </a:xfrm>
        </p:spPr>
        <p:txBody>
          <a:bodyPr anchor="b">
            <a:normAutofit/>
          </a:bodyPr>
          <a:lstStyle/>
          <a:p>
            <a:pPr algn="ctr"/>
            <a:r>
              <a:rPr lang="cs-CZ" dirty="0"/>
              <a:t>IMPLEMENACE</a:t>
            </a:r>
            <a:endParaRPr lang="cs-CZ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F50E4-3151-BC9D-0A06-1366616CD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88" y="2759076"/>
            <a:ext cx="3884962" cy="3009899"/>
          </a:xfrm>
        </p:spPr>
        <p:txBody>
          <a:bodyPr>
            <a:normAutofit/>
          </a:bodyPr>
          <a:lstStyle/>
          <a:p>
            <a:r>
              <a:rPr lang="cs-CZ" dirty="0"/>
              <a:t>Zástupce obaluje zastupovaný objekt </a:t>
            </a:r>
          </a:p>
          <a:p>
            <a:r>
              <a:rPr lang="cs-CZ" dirty="0"/>
              <a:t>Odkaz na zastupovaný objekt je atributem zástupce</a:t>
            </a:r>
          </a:p>
          <a:p>
            <a:r>
              <a:rPr lang="cs-CZ" dirty="0"/>
              <a:t>V některých případech lze objekt skrýt za pouhé rozhraní (ochranný zástupce)</a:t>
            </a:r>
          </a:p>
          <a:p>
            <a:endParaRPr lang="cs-CZ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3D3FCA4-D855-34B6-0FCC-E4E53DB19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0" y="668815"/>
            <a:ext cx="6113812" cy="551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9598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69F5FE0-EBCF-4A14-AF3D-1ADCD644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0B3A9-C192-B9B7-9333-AC9203A0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800" y="918517"/>
            <a:ext cx="5168400" cy="1292662"/>
          </a:xfrm>
        </p:spPr>
        <p:txBody>
          <a:bodyPr anchor="t">
            <a:normAutofit/>
          </a:bodyPr>
          <a:lstStyle/>
          <a:p>
            <a:r>
              <a:rPr lang="cs-CZ" dirty="0"/>
              <a:t>Vzdálený zástupce</a:t>
            </a:r>
          </a:p>
        </p:txBody>
      </p:sp>
      <p:pic>
        <p:nvPicPr>
          <p:cNvPr id="5" name="Picture 4" descr="A diagram of a server room&#10;&#10;Description automatically generated">
            <a:extLst>
              <a:ext uri="{FF2B5EF4-FFF2-40B4-BE49-F238E27FC236}">
                <a16:creationId xmlns:a16="http://schemas.microsoft.com/office/drawing/2014/main" id="{CDDFFF6C-AD1A-D740-A173-5002B1975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1739420"/>
            <a:ext cx="6855077" cy="5107032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9EAF50E4-3151-BC9D-0A06-1366616CD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88" y="1901876"/>
            <a:ext cx="4932962" cy="4781552"/>
          </a:xfrm>
        </p:spPr>
        <p:txBody>
          <a:bodyPr>
            <a:normAutofit/>
          </a:bodyPr>
          <a:lstStyle/>
          <a:p>
            <a:r>
              <a:rPr lang="cs-CZ" dirty="0"/>
              <a:t>Zástupce objekt umístěn jinde (na jiném VM nebo stroji v síti)</a:t>
            </a:r>
          </a:p>
          <a:p>
            <a:r>
              <a:rPr lang="cs-CZ" dirty="0"/>
              <a:t>Poskytuje komunikaci mezi objekty ‚blízko‘ zástupce a zastupovaného objektu</a:t>
            </a:r>
          </a:p>
          <a:p>
            <a:r>
              <a:rPr lang="cs-CZ" dirty="0"/>
              <a:t>Účelem je skrýt detaily komunikace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9402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69F5FE0-EBCF-4A14-AF3D-1ADCD644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0B3A9-C192-B9B7-9333-AC9203A0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800" y="918517"/>
            <a:ext cx="5168400" cy="1292662"/>
          </a:xfrm>
        </p:spPr>
        <p:txBody>
          <a:bodyPr anchor="t">
            <a:normAutofit/>
          </a:bodyPr>
          <a:lstStyle/>
          <a:p>
            <a:r>
              <a:rPr lang="cs-CZ" dirty="0"/>
              <a:t>OCHRANNý zástupce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9EAF50E4-3151-BC9D-0A06-1366616CD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88" y="1901876"/>
            <a:ext cx="4932962" cy="4781552"/>
          </a:xfrm>
        </p:spPr>
        <p:txBody>
          <a:bodyPr>
            <a:normAutofit/>
          </a:bodyPr>
          <a:lstStyle/>
          <a:p>
            <a:r>
              <a:rPr lang="cs-CZ" dirty="0"/>
              <a:t>Užívát k obskurování skutečného typu objektu. </a:t>
            </a:r>
          </a:p>
          <a:p>
            <a:r>
              <a:rPr lang="cs-CZ" dirty="0"/>
              <a:t>Definuje pouze metody které má objekt umět</a:t>
            </a:r>
          </a:p>
          <a:p>
            <a:r>
              <a:rPr lang="cs-CZ" dirty="0"/>
              <a:t>Může být doplněn validací vstupních hodnot</a:t>
            </a:r>
          </a:p>
          <a:p>
            <a:pPr marL="0" indent="0">
              <a:buNone/>
            </a:pPr>
            <a:r>
              <a:rPr lang="cs-CZ" dirty="0"/>
              <a:t>Implementace:</a:t>
            </a:r>
          </a:p>
          <a:p>
            <a:r>
              <a:rPr lang="cs-CZ" dirty="0"/>
              <a:t>Interface - pouze zjednodušení</a:t>
            </a:r>
          </a:p>
          <a:p>
            <a:r>
              <a:rPr lang="cs-CZ" dirty="0"/>
              <a:t>Skutečný zástupce (proxy)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5BD79D-B836-D07D-4659-C37A35B3D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918" y="2015271"/>
            <a:ext cx="6664514" cy="372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2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B3A9-C192-B9B7-9333-AC9203A0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350" y="1011237"/>
            <a:ext cx="5575300" cy="860400"/>
          </a:xfrm>
        </p:spPr>
        <p:txBody>
          <a:bodyPr anchor="b">
            <a:normAutofit/>
          </a:bodyPr>
          <a:lstStyle/>
          <a:p>
            <a:pPr algn="ctr"/>
            <a:r>
              <a:rPr lang="cs-CZ"/>
              <a:t>VIRTUální zástupce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9EAF50E4-3151-BC9D-0A06-1366616CD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757" y="2759076"/>
            <a:ext cx="6694487" cy="3009899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cs-CZ" sz="1700"/>
              <a:t>Použijeme jej, když se nevyplatí vytvářet objekt a objekt není potřeba od začátku celý</a:t>
            </a:r>
          </a:p>
          <a:p>
            <a:pPr>
              <a:lnSpc>
                <a:spcPct val="115000"/>
              </a:lnSpc>
            </a:pPr>
            <a:r>
              <a:rPr lang="cs-CZ" sz="1700"/>
              <a:t>Zástupce vytvoří objekt, až když je potřeba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cs-CZ" sz="1700"/>
              <a:t>Do doby vytvoření může:</a:t>
            </a:r>
          </a:p>
          <a:p>
            <a:pPr>
              <a:lnSpc>
                <a:spcPct val="115000"/>
              </a:lnSpc>
            </a:pPr>
            <a:r>
              <a:rPr lang="cs-CZ" sz="1700"/>
              <a:t>Nahrazovat volání metod objektu voláním vlstních náhradních metod</a:t>
            </a:r>
          </a:p>
          <a:p>
            <a:pPr>
              <a:lnSpc>
                <a:spcPct val="115000"/>
              </a:lnSpc>
            </a:pPr>
            <a:r>
              <a:rPr lang="cs-CZ" sz="1700"/>
              <a:t>Uchování seznamu konfiguračních paramterů pro použití v momentu skutečného vytvoření objektu</a:t>
            </a:r>
          </a:p>
          <a:p>
            <a:pPr>
              <a:lnSpc>
                <a:spcPct val="115000"/>
              </a:lnSpc>
            </a:pPr>
            <a:endParaRPr lang="cs-CZ" sz="1700"/>
          </a:p>
        </p:txBody>
      </p:sp>
    </p:spTree>
    <p:extLst>
      <p:ext uri="{BB962C8B-B14F-4D97-AF65-F5344CB8AC3E}">
        <p14:creationId xmlns:p14="http://schemas.microsoft.com/office/powerpoint/2010/main" val="1889789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721873-4102-32C2-2C3B-57BB2DEB5E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7572"/>
            <a:ext cx="12192000" cy="8953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D0B3A9-C192-B9B7-9333-AC9203A0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350" y="1011237"/>
            <a:ext cx="5575300" cy="860400"/>
          </a:xfrm>
        </p:spPr>
        <p:txBody>
          <a:bodyPr anchor="b">
            <a:normAutofit/>
          </a:bodyPr>
          <a:lstStyle/>
          <a:p>
            <a:pPr algn="ctr"/>
            <a:r>
              <a:rPr lang="cs-CZ" dirty="0"/>
              <a:t>Chytrý odkaz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9EAF50E4-3151-BC9D-0A06-1366616CD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715" y="2748778"/>
            <a:ext cx="8614569" cy="3009899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cs-CZ" dirty="0"/>
              <a:t>Doplňuje komunikaci s objektem o další akce (validace, zamčení atd.)</a:t>
            </a:r>
          </a:p>
          <a:p>
            <a:pPr>
              <a:lnSpc>
                <a:spcPct val="115000"/>
              </a:lnSpc>
            </a:pPr>
            <a:r>
              <a:rPr lang="cs-CZ" dirty="0"/>
              <a:t>Zvyšuje efektvivitu práce s objektem (využívání již vytvořených instancí, udržování spojení s databází nějakou dobu po poslední )</a:t>
            </a:r>
          </a:p>
          <a:p>
            <a:pPr>
              <a:lnSpc>
                <a:spcPct val="115000"/>
              </a:lnSpc>
            </a:pPr>
            <a:r>
              <a:rPr lang="cs-CZ" dirty="0"/>
              <a:t>Virtuální zástupce je druh chytrého odkazu</a:t>
            </a:r>
          </a:p>
          <a:p>
            <a:pPr>
              <a:lnSpc>
                <a:spcPct val="115000"/>
              </a:lnSpc>
            </a:pPr>
            <a:endParaRPr lang="cs-CZ" dirty="0"/>
          </a:p>
          <a:p>
            <a:pPr>
              <a:lnSpc>
                <a:spcPct val="115000"/>
              </a:lnSpc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5961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D026-5C2B-FFCC-A677-297EDA3E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 (command)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849C9-B5F6-1580-23A9-AE4A76E11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Objekt, který zaobaluje metodu a umožňuje její dynamickou výměnu za běhu programu a optimalizaci</a:t>
            </a:r>
          </a:p>
          <a:p>
            <a:r>
              <a:rPr lang="cs-CZ" dirty="0"/>
              <a:t>Příkladem využití je tlačítko, které má provést při zmáčknutí předem nedefinovanou metodu</a:t>
            </a:r>
          </a:p>
          <a:p>
            <a:r>
              <a:rPr lang="cs-CZ"/>
              <a:t>Implementováno pomocí proměnného delegátu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0393042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LeftStep">
      <a:dk1>
        <a:srgbClr val="000000"/>
      </a:dk1>
      <a:lt1>
        <a:srgbClr val="FFFFFF"/>
      </a:lt1>
      <a:dk2>
        <a:srgbClr val="3C222C"/>
      </a:dk2>
      <a:lt2>
        <a:srgbClr val="E4E2E8"/>
      </a:lt2>
      <a:accent1>
        <a:srgbClr val="90A953"/>
      </a:accent1>
      <a:accent2>
        <a:srgbClr val="B0A240"/>
      </a:accent2>
      <a:accent3>
        <a:srgbClr val="E28B42"/>
      </a:accent3>
      <a:accent4>
        <a:srgbClr val="E55A54"/>
      </a:accent4>
      <a:accent5>
        <a:srgbClr val="EA739F"/>
      </a:accent5>
      <a:accent6>
        <a:srgbClr val="E554C7"/>
      </a:accent6>
      <a:hlink>
        <a:srgbClr val="7D69AE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128</TotalTime>
  <Words>385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 Light</vt:lpstr>
      <vt:lpstr>Rockwell Nova Light</vt:lpstr>
      <vt:lpstr>Wingdings</vt:lpstr>
      <vt:lpstr>LeafVTI</vt:lpstr>
      <vt:lpstr>Návrhové vzory 2</vt:lpstr>
      <vt:lpstr>OBSAH</vt:lpstr>
      <vt:lpstr>Zástupce (Proxy)</vt:lpstr>
      <vt:lpstr>IMPLEMENACE</vt:lpstr>
      <vt:lpstr>Vzdálený zástupce</vt:lpstr>
      <vt:lpstr>OCHRANNý zástupce</vt:lpstr>
      <vt:lpstr>VIRTUální zástupce</vt:lpstr>
      <vt:lpstr>Chytrý odkaz</vt:lpstr>
      <vt:lpstr>Příkaz (command)</vt:lpstr>
      <vt:lpstr>Chytrý odkaz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Návrhové vzory 2</dc:title>
  <dc:creator>Gráf David (2020)</dc:creator>
  <cp:lastModifiedBy>Gráf David (2020)</cp:lastModifiedBy>
  <cp:revision>25</cp:revision>
  <dcterms:created xsi:type="dcterms:W3CDTF">2024-01-15T08:08:48Z</dcterms:created>
  <dcterms:modified xsi:type="dcterms:W3CDTF">2024-01-15T10:17:16Z</dcterms:modified>
</cp:coreProperties>
</file>