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6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textový návod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dissolve/>
      </p:transition>
    </mc:Choice>
    <mc:Fallback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</a:t>
            </a:r>
            <a:r>
              <a:rPr lang="cs-CZ" dirty="0" err="1">
                <a:latin typeface="Rockwell Nova" panose="02060503020205020403" pitchFamily="18" charset="0"/>
              </a:rPr>
              <a:t>zanků</a:t>
            </a:r>
            <a:r>
              <a:rPr lang="cs-CZ" dirty="0">
                <a:latin typeface="Rockwell Nova" panose="02060503020205020403" pitchFamily="18" charset="0"/>
              </a:rPr>
              <a:t>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Písmo ve WWW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V CSS lze nastavit pro jednotlivé elementy font, jeho styl, tučnost a další parametry</a:t>
            </a:r>
          </a:p>
        </p:txBody>
      </p:sp>
      <p:pic>
        <p:nvPicPr>
          <p:cNvPr id="6" name="Obrázek 5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FD43B06F-8F74-3FA0-B086-A280FA55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2966055"/>
            <a:ext cx="1109817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</a:t>
            </a:r>
            <a:r>
              <a:rPr lang="cs-CZ" dirty="0" err="1">
                <a:latin typeface="Rockwell Nova" panose="02060503020205020403" pitchFamily="18" charset="0"/>
              </a:rPr>
              <a:t>shodnotami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Písmo ve WWW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dissolve/>
      </p:transition>
    </mc:Choice>
    <mc:Fallback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F88A45C-8EEE-9699-68D4-00478E95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pic>
        <p:nvPicPr>
          <p:cNvPr id="16" name="Zástupný obsah 15" descr="Obsah obrázku oblečení, text, boty, kreslené&#10;&#10;Popis byl vytvořen automaticky">
            <a:extLst>
              <a:ext uri="{FF2B5EF4-FFF2-40B4-BE49-F238E27FC236}">
                <a16:creationId xmlns:a16="http://schemas.microsoft.com/office/drawing/2014/main" id="{D189E236-A76E-28AC-2463-8C504726A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14" y="2574517"/>
            <a:ext cx="4155124" cy="4059237"/>
          </a:xfrm>
        </p:spPr>
      </p:pic>
      <p:sp>
        <p:nvSpPr>
          <p:cNvPr id="17" name="Nadpis 3">
            <a:extLst>
              <a:ext uri="{FF2B5EF4-FFF2-40B4-BE49-F238E27FC236}">
                <a16:creationId xmlns:a16="http://schemas.microsoft.com/office/drawing/2014/main" id="{2C349CD9-2C26-CBDD-136C-F1984A67210C}"/>
              </a:ext>
            </a:extLst>
          </p:cNvPr>
          <p:cNvSpPr txBox="1">
            <a:spLocks/>
          </p:cNvSpPr>
          <p:nvPr/>
        </p:nvSpPr>
        <p:spPr>
          <a:xfrm>
            <a:off x="924443" y="140861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24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438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590F65-355C-9235-972A-AF23B42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Kočka na uklidnění</a:t>
            </a:r>
          </a:p>
        </p:txBody>
      </p:sp>
      <p:pic>
        <p:nvPicPr>
          <p:cNvPr id="5" name="Zástupný obsah 4" descr="Obsah obrázku savec, Malé a středně velké kočky, Kočkovití, kočka&#10;&#10;Popis byl vytvořen automaticky">
            <a:extLst>
              <a:ext uri="{FF2B5EF4-FFF2-40B4-BE49-F238E27FC236}">
                <a16:creationId xmlns:a16="http://schemas.microsoft.com/office/drawing/2014/main" id="{96FC5FFA-F9F8-9D17-D5C1-C765CCAA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7" y="1731963"/>
            <a:ext cx="7216421" cy="4059237"/>
          </a:xfrm>
        </p:spPr>
      </p:pic>
    </p:spTree>
    <p:extLst>
      <p:ext uri="{BB962C8B-B14F-4D97-AF65-F5344CB8AC3E}">
        <p14:creationId xmlns:p14="http://schemas.microsoft.com/office/powerpoint/2010/main" val="29252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img</a:t>
            </a:r>
            <a:r>
              <a:rPr lang="cs-CZ" dirty="0">
                <a:latin typeface="Rockwell Nova" panose="02060503020205020403" pitchFamily="18" charset="0"/>
              </a:rPr>
              <a:t>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&lt;audio&gt;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dodatečná textový popis)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>
        <p:dissolve/>
      </p:transition>
    </mc:Choice>
    <mc:Fallback>
      <p:transition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364</TotalTime>
  <Words>822</Words>
  <Application>Microsoft Office PowerPoint</Application>
  <PresentationFormat>Širokoúhlá obrazovka</PresentationFormat>
  <Paragraphs>125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Responzivní design s Media Query</vt:lpstr>
      <vt:lpstr>Písmo ve WWW</vt:lpstr>
      <vt:lpstr>JavaScript</vt:lpstr>
      <vt:lpstr>Struktura JavaScriptu</vt:lpstr>
      <vt:lpstr>Manipulace s DOM</vt:lpstr>
      <vt:lpstr>Interaktivní funkce</vt:lpstr>
      <vt:lpstr>Konec</vt:lpstr>
      <vt:lpstr>Kočka na uklidnění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</dc:creator>
  <cp:lastModifiedBy>Gráf David (2020)</cp:lastModifiedBy>
  <cp:revision>13</cp:revision>
  <dcterms:created xsi:type="dcterms:W3CDTF">2024-01-26T16:08:23Z</dcterms:created>
  <dcterms:modified xsi:type="dcterms:W3CDTF">2024-01-27T09:04:33Z</dcterms:modified>
</cp:coreProperties>
</file>