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18"/>
  </p:notesMasterIdLst>
  <p:sldIdLst>
    <p:sldId id="256" r:id="rId2"/>
    <p:sldId id="269" r:id="rId3"/>
    <p:sldId id="266" r:id="rId4"/>
    <p:sldId id="281" r:id="rId5"/>
    <p:sldId id="268" r:id="rId6"/>
    <p:sldId id="272" r:id="rId7"/>
    <p:sldId id="282" r:id="rId8"/>
    <p:sldId id="283" r:id="rId9"/>
    <p:sldId id="277" r:id="rId10"/>
    <p:sldId id="274" r:id="rId11"/>
    <p:sldId id="278" r:id="rId12"/>
    <p:sldId id="280" r:id="rId13"/>
    <p:sldId id="279" r:id="rId14"/>
    <p:sldId id="273" r:id="rId15"/>
    <p:sldId id="27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F54B6-57A9-C9C7-6664-C11261C8FFF0}" v="258" dt="2023-03-29T10:07:11.088"/>
    <p1510:client id="{03F7FBD6-C8DD-42D0-9202-D4A2A7999B53}" v="141" dt="2023-03-28T08:42:00.656"/>
    <p1510:client id="{5781C889-912D-1C7F-7E17-3CD2284A8B29}" v="462" dt="2023-04-03T20:31:33.047"/>
    <p1510:client id="{5C966262-E0AE-775E-C740-E258278A2A7A}" v="12" dt="2023-04-19T19:23:05.465"/>
    <p1510:client id="{6273A578-1FF5-DF28-F9C5-5B89DEA15F6C}" v="144" dt="2023-03-31T12:38:24.319"/>
    <p1510:client id="{739386F9-404E-5C93-56EC-0692FAC9257B}" v="414" dt="2023-04-20T07:31:54.710"/>
    <p1510:client id="{81920834-38CA-C907-4AA5-F6B1D47AD468}" v="1" dt="2023-04-20T07:25:00.732"/>
    <p1510:client id="{968E1DD3-BC16-9AFB-320A-780120650757}" v="4" dt="2023-05-04T06:12:30.403"/>
    <p1510:client id="{A50D72FA-E88A-3F9B-2A1F-862FB25F78CE}" v="455" dt="2023-04-04T09:45:13.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88F2A-D8E6-466B-960A-E5BEC19EEF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B2C6595-85BA-482E-BD45-5FA371AAAB10}">
      <dgm:prSet/>
      <dgm:spPr/>
      <dgm:t>
        <a:bodyPr/>
        <a:lstStyle/>
        <a:p>
          <a:pPr>
            <a:lnSpc>
              <a:spcPct val="100000"/>
            </a:lnSpc>
          </a:pPr>
          <a:r>
            <a:rPr lang="en-US" b="1">
              <a:latin typeface="Century Schoolbook" panose="02040604050505020304"/>
            </a:rPr>
            <a:t>Login</a:t>
          </a:r>
          <a:r>
            <a:rPr lang="en-US"/>
            <a:t>: Allow users to login to the website with their email address and password.</a:t>
          </a:r>
        </a:p>
      </dgm:t>
    </dgm:pt>
    <dgm:pt modelId="{8D1A3B48-EFE6-4B1C-A102-DA5FF365D2FE}" type="parTrans" cxnId="{95F351CE-613F-4EB7-BCB4-CC11DA443A5B}">
      <dgm:prSet/>
      <dgm:spPr/>
      <dgm:t>
        <a:bodyPr/>
        <a:lstStyle/>
        <a:p>
          <a:endParaRPr lang="en-US"/>
        </a:p>
      </dgm:t>
    </dgm:pt>
    <dgm:pt modelId="{5015E5F2-0F9A-4FF9-BBE0-D9BBEC1000B4}" type="sibTrans" cxnId="{95F351CE-613F-4EB7-BCB4-CC11DA443A5B}">
      <dgm:prSet/>
      <dgm:spPr/>
      <dgm:t>
        <a:bodyPr/>
        <a:lstStyle/>
        <a:p>
          <a:endParaRPr lang="en-US"/>
        </a:p>
      </dgm:t>
    </dgm:pt>
    <dgm:pt modelId="{D9C96C29-403B-4F48-B776-2C96CFE130CB}">
      <dgm:prSet/>
      <dgm:spPr/>
      <dgm:t>
        <a:bodyPr/>
        <a:lstStyle/>
        <a:p>
          <a:pPr>
            <a:lnSpc>
              <a:spcPct val="100000"/>
            </a:lnSpc>
          </a:pPr>
          <a:r>
            <a:rPr lang="en-US" b="1"/>
            <a:t>Appointment Scheduling</a:t>
          </a:r>
          <a:r>
            <a:rPr lang="en-US"/>
            <a:t>: Allow students to schedule </a:t>
          </a:r>
          <a:r>
            <a:rPr lang="en-US">
              <a:latin typeface="Century Schoolbook" panose="02040604050505020304"/>
            </a:rPr>
            <a:t>appointments with</a:t>
          </a:r>
          <a:r>
            <a:rPr lang="en-US"/>
            <a:t> their teachers by selecting the teacher, date</a:t>
          </a:r>
          <a:r>
            <a:rPr lang="en-US">
              <a:latin typeface="Century Schoolbook" panose="02040604050505020304"/>
            </a:rPr>
            <a:t> and</a:t>
          </a:r>
          <a:r>
            <a:rPr lang="en-US"/>
            <a:t> time</a:t>
          </a:r>
          <a:r>
            <a:rPr lang="en-US">
              <a:latin typeface="Century Schoolbook" panose="02040604050505020304"/>
            </a:rPr>
            <a:t>.</a:t>
          </a:r>
          <a:r>
            <a:rPr lang="en-US"/>
            <a:t> Teachers can approve, reject, or reschedule appointments.</a:t>
          </a:r>
        </a:p>
      </dgm:t>
    </dgm:pt>
    <dgm:pt modelId="{15FDD7DC-BDDE-4381-B427-8BF6AF7C27B7}" type="parTrans" cxnId="{BC2689D3-82F6-4C5B-B5B4-BC5B445EBBD5}">
      <dgm:prSet/>
      <dgm:spPr/>
      <dgm:t>
        <a:bodyPr/>
        <a:lstStyle/>
        <a:p>
          <a:endParaRPr lang="en-US"/>
        </a:p>
      </dgm:t>
    </dgm:pt>
    <dgm:pt modelId="{AC496CCD-5383-4426-BFFB-5A2D822295A1}" type="sibTrans" cxnId="{BC2689D3-82F6-4C5B-B5B4-BC5B445EBBD5}">
      <dgm:prSet/>
      <dgm:spPr/>
      <dgm:t>
        <a:bodyPr/>
        <a:lstStyle/>
        <a:p>
          <a:endParaRPr lang="en-US"/>
        </a:p>
      </dgm:t>
    </dgm:pt>
    <dgm:pt modelId="{3F68D87F-C427-4DBD-848E-04E1F7D427F9}">
      <dgm:prSet/>
      <dgm:spPr/>
      <dgm:t>
        <a:bodyPr/>
        <a:lstStyle/>
        <a:p>
          <a:pPr>
            <a:lnSpc>
              <a:spcPct val="100000"/>
            </a:lnSpc>
          </a:pPr>
          <a:r>
            <a:rPr lang="en-US" b="1"/>
            <a:t>Availability Management</a:t>
          </a:r>
          <a:r>
            <a:rPr lang="en-US"/>
            <a:t>: Allow teachers to set their availability and schedule for appointment times, including the duration </a:t>
          </a:r>
          <a:r>
            <a:rPr lang="en-US">
              <a:latin typeface="Century Schoolbook" panose="02040604050505020304"/>
            </a:rPr>
            <a:t>and mode </a:t>
          </a:r>
          <a:r>
            <a:rPr lang="en-US"/>
            <a:t>of the appointments.</a:t>
          </a:r>
        </a:p>
      </dgm:t>
    </dgm:pt>
    <dgm:pt modelId="{82A8C3F7-F857-481B-A667-3DCF395E2EC0}" type="parTrans" cxnId="{EE57F9F3-EAEA-4369-983A-32E270CDF7A6}">
      <dgm:prSet/>
      <dgm:spPr/>
      <dgm:t>
        <a:bodyPr/>
        <a:lstStyle/>
        <a:p>
          <a:endParaRPr lang="en-US"/>
        </a:p>
      </dgm:t>
    </dgm:pt>
    <dgm:pt modelId="{8505A48E-73CA-4828-A47F-DF12B1291DBE}" type="sibTrans" cxnId="{EE57F9F3-EAEA-4369-983A-32E270CDF7A6}">
      <dgm:prSet/>
      <dgm:spPr/>
      <dgm:t>
        <a:bodyPr/>
        <a:lstStyle/>
        <a:p>
          <a:endParaRPr lang="en-US"/>
        </a:p>
      </dgm:t>
    </dgm:pt>
    <dgm:pt modelId="{4B5D1127-C085-48FE-881B-0B3D35965FBC}">
      <dgm:prSet/>
      <dgm:spPr/>
      <dgm:t>
        <a:bodyPr/>
        <a:lstStyle/>
        <a:p>
          <a:pPr>
            <a:lnSpc>
              <a:spcPct val="100000"/>
            </a:lnSpc>
          </a:pPr>
          <a:r>
            <a:rPr lang="en-US" b="1"/>
            <a:t>Notification System</a:t>
          </a:r>
          <a:r>
            <a:rPr lang="en-US"/>
            <a:t>: Notify users of upcoming appointments, changes in appointment status, and other important information related to their account and appointments.</a:t>
          </a:r>
        </a:p>
      </dgm:t>
    </dgm:pt>
    <dgm:pt modelId="{776C8218-201C-4858-86E6-27171ADCDB59}" type="parTrans" cxnId="{84017372-162E-4A5B-8023-D8EE95E78AEF}">
      <dgm:prSet/>
      <dgm:spPr/>
      <dgm:t>
        <a:bodyPr/>
        <a:lstStyle/>
        <a:p>
          <a:endParaRPr lang="en-US"/>
        </a:p>
      </dgm:t>
    </dgm:pt>
    <dgm:pt modelId="{C576D93E-5AF4-49A8-8049-289F1FF24C57}" type="sibTrans" cxnId="{84017372-162E-4A5B-8023-D8EE95E78AEF}">
      <dgm:prSet/>
      <dgm:spPr/>
      <dgm:t>
        <a:bodyPr/>
        <a:lstStyle/>
        <a:p>
          <a:endParaRPr lang="en-US"/>
        </a:p>
      </dgm:t>
    </dgm:pt>
    <dgm:pt modelId="{A2A2C95F-F7AD-42AE-A967-5F89BD8BF4E1}" type="pres">
      <dgm:prSet presAssocID="{19A88F2A-D8E6-466B-960A-E5BEC19EEFEE}" presName="root" presStyleCnt="0">
        <dgm:presLayoutVars>
          <dgm:dir/>
          <dgm:resizeHandles val="exact"/>
        </dgm:presLayoutVars>
      </dgm:prSet>
      <dgm:spPr/>
    </dgm:pt>
    <dgm:pt modelId="{C9F98846-6675-4F97-B6BA-D57CC0FB5785}" type="pres">
      <dgm:prSet presAssocID="{3B2C6595-85BA-482E-BD45-5FA371AAAB10}" presName="compNode" presStyleCnt="0"/>
      <dgm:spPr/>
    </dgm:pt>
    <dgm:pt modelId="{BADB6298-EE31-4E91-88D9-0E129071182F}" type="pres">
      <dgm:prSet presAssocID="{3B2C6595-85BA-482E-BD45-5FA371AAAB10}" presName="bgRect" presStyleLbl="bgShp" presStyleIdx="0" presStyleCnt="4"/>
      <dgm:spPr/>
    </dgm:pt>
    <dgm:pt modelId="{134F6E8E-7B6C-452D-9D7E-25FCC2050CCA}" type="pres">
      <dgm:prSet presAssocID="{3B2C6595-85BA-482E-BD45-5FA371AAAB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D044A767-4D69-4005-9639-8DF5DBF216FE}" type="pres">
      <dgm:prSet presAssocID="{3B2C6595-85BA-482E-BD45-5FA371AAAB10}" presName="spaceRect" presStyleCnt="0"/>
      <dgm:spPr/>
    </dgm:pt>
    <dgm:pt modelId="{98D48089-F300-423E-9A61-887A5C1C0352}" type="pres">
      <dgm:prSet presAssocID="{3B2C6595-85BA-482E-BD45-5FA371AAAB10}" presName="parTx" presStyleLbl="revTx" presStyleIdx="0" presStyleCnt="4">
        <dgm:presLayoutVars>
          <dgm:chMax val="0"/>
          <dgm:chPref val="0"/>
        </dgm:presLayoutVars>
      </dgm:prSet>
      <dgm:spPr/>
    </dgm:pt>
    <dgm:pt modelId="{3CA35CD8-9196-4F2A-8805-C7D78E00C16F}" type="pres">
      <dgm:prSet presAssocID="{5015E5F2-0F9A-4FF9-BBE0-D9BBEC1000B4}" presName="sibTrans" presStyleCnt="0"/>
      <dgm:spPr/>
    </dgm:pt>
    <dgm:pt modelId="{1BA92946-3747-4B6C-80AE-F1F80FE33042}" type="pres">
      <dgm:prSet presAssocID="{D9C96C29-403B-4F48-B776-2C96CFE130CB}" presName="compNode" presStyleCnt="0"/>
      <dgm:spPr/>
    </dgm:pt>
    <dgm:pt modelId="{99536E92-F20B-43A7-84B0-0976DB4829BB}" type="pres">
      <dgm:prSet presAssocID="{D9C96C29-403B-4F48-B776-2C96CFE130CB}" presName="bgRect" presStyleLbl="bgShp" presStyleIdx="1" presStyleCnt="4"/>
      <dgm:spPr/>
    </dgm:pt>
    <dgm:pt modelId="{DE500806-DA15-4D64-B2E4-536B6B011C6A}" type="pres">
      <dgm:prSet presAssocID="{D9C96C29-403B-4F48-B776-2C96CFE130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FC752E13-4841-4F24-8982-0938CB06F8E6}" type="pres">
      <dgm:prSet presAssocID="{D9C96C29-403B-4F48-B776-2C96CFE130CB}" presName="spaceRect" presStyleCnt="0"/>
      <dgm:spPr/>
    </dgm:pt>
    <dgm:pt modelId="{F8CB980E-B445-4BAB-8571-00A041B21FF7}" type="pres">
      <dgm:prSet presAssocID="{D9C96C29-403B-4F48-B776-2C96CFE130CB}" presName="parTx" presStyleLbl="revTx" presStyleIdx="1" presStyleCnt="4">
        <dgm:presLayoutVars>
          <dgm:chMax val="0"/>
          <dgm:chPref val="0"/>
        </dgm:presLayoutVars>
      </dgm:prSet>
      <dgm:spPr/>
    </dgm:pt>
    <dgm:pt modelId="{2D6DD654-181A-4A5C-B487-2BCD27D48FE2}" type="pres">
      <dgm:prSet presAssocID="{AC496CCD-5383-4426-BFFB-5A2D822295A1}" presName="sibTrans" presStyleCnt="0"/>
      <dgm:spPr/>
    </dgm:pt>
    <dgm:pt modelId="{C3E3F686-E788-4178-8EB5-F6CFB7D1FCC0}" type="pres">
      <dgm:prSet presAssocID="{3F68D87F-C427-4DBD-848E-04E1F7D427F9}" presName="compNode" presStyleCnt="0"/>
      <dgm:spPr/>
    </dgm:pt>
    <dgm:pt modelId="{FC4A792B-79D6-49A3-8A90-73C6B307F51D}" type="pres">
      <dgm:prSet presAssocID="{3F68D87F-C427-4DBD-848E-04E1F7D427F9}" presName="bgRect" presStyleLbl="bgShp" presStyleIdx="2" presStyleCnt="4"/>
      <dgm:spPr/>
    </dgm:pt>
    <dgm:pt modelId="{36BDEE98-726E-45F2-94FA-921EEBDAF152}" type="pres">
      <dgm:prSet presAssocID="{3F68D87F-C427-4DBD-848E-04E1F7D427F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7EF1C6B7-0178-4417-B7B4-E5531809D42D}" type="pres">
      <dgm:prSet presAssocID="{3F68D87F-C427-4DBD-848E-04E1F7D427F9}" presName="spaceRect" presStyleCnt="0"/>
      <dgm:spPr/>
    </dgm:pt>
    <dgm:pt modelId="{BE561B07-6CBA-4F30-AFD5-882BCE541744}" type="pres">
      <dgm:prSet presAssocID="{3F68D87F-C427-4DBD-848E-04E1F7D427F9}" presName="parTx" presStyleLbl="revTx" presStyleIdx="2" presStyleCnt="4">
        <dgm:presLayoutVars>
          <dgm:chMax val="0"/>
          <dgm:chPref val="0"/>
        </dgm:presLayoutVars>
      </dgm:prSet>
      <dgm:spPr/>
    </dgm:pt>
    <dgm:pt modelId="{A81CA708-52A1-451D-A917-B5CE28C0E35A}" type="pres">
      <dgm:prSet presAssocID="{8505A48E-73CA-4828-A47F-DF12B1291DBE}" presName="sibTrans" presStyleCnt="0"/>
      <dgm:spPr/>
    </dgm:pt>
    <dgm:pt modelId="{C866B8A6-B652-4981-AF71-7A3AAB3B8EA9}" type="pres">
      <dgm:prSet presAssocID="{4B5D1127-C085-48FE-881B-0B3D35965FBC}" presName="compNode" presStyleCnt="0"/>
      <dgm:spPr/>
    </dgm:pt>
    <dgm:pt modelId="{8DF00104-395D-43FE-9686-15AD1871B9FE}" type="pres">
      <dgm:prSet presAssocID="{4B5D1127-C085-48FE-881B-0B3D35965FBC}" presName="bgRect" presStyleLbl="bgShp" presStyleIdx="3" presStyleCnt="4"/>
      <dgm:spPr/>
    </dgm:pt>
    <dgm:pt modelId="{958136CA-332D-4FBE-BA96-6EC4F1ABF9B8}" type="pres">
      <dgm:prSet presAssocID="{4B5D1127-C085-48FE-881B-0B3D35965F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ll"/>
        </a:ext>
      </dgm:extLst>
    </dgm:pt>
    <dgm:pt modelId="{5E9C3347-011F-4BE8-B654-EC165C28A767}" type="pres">
      <dgm:prSet presAssocID="{4B5D1127-C085-48FE-881B-0B3D35965FBC}" presName="spaceRect" presStyleCnt="0"/>
      <dgm:spPr/>
    </dgm:pt>
    <dgm:pt modelId="{E485A226-BC04-491F-927F-75F33DBE8705}" type="pres">
      <dgm:prSet presAssocID="{4B5D1127-C085-48FE-881B-0B3D35965FBC}" presName="parTx" presStyleLbl="revTx" presStyleIdx="3" presStyleCnt="4">
        <dgm:presLayoutVars>
          <dgm:chMax val="0"/>
          <dgm:chPref val="0"/>
        </dgm:presLayoutVars>
      </dgm:prSet>
      <dgm:spPr/>
    </dgm:pt>
  </dgm:ptLst>
  <dgm:cxnLst>
    <dgm:cxn modelId="{84974F6C-580C-41CE-A164-5C70571B6C4D}" type="presOf" srcId="{19A88F2A-D8E6-466B-960A-E5BEC19EEFEE}" destId="{A2A2C95F-F7AD-42AE-A967-5F89BD8BF4E1}" srcOrd="0" destOrd="0" presId="urn:microsoft.com/office/officeart/2018/2/layout/IconVerticalSolidList"/>
    <dgm:cxn modelId="{84017372-162E-4A5B-8023-D8EE95E78AEF}" srcId="{19A88F2A-D8E6-466B-960A-E5BEC19EEFEE}" destId="{4B5D1127-C085-48FE-881B-0B3D35965FBC}" srcOrd="3" destOrd="0" parTransId="{776C8218-201C-4858-86E6-27171ADCDB59}" sibTransId="{C576D93E-5AF4-49A8-8049-289F1FF24C57}"/>
    <dgm:cxn modelId="{08F2F28D-3B1B-49ED-A4B3-AA89EB4FD3A8}" type="presOf" srcId="{D9C96C29-403B-4F48-B776-2C96CFE130CB}" destId="{F8CB980E-B445-4BAB-8571-00A041B21FF7}" srcOrd="0" destOrd="0" presId="urn:microsoft.com/office/officeart/2018/2/layout/IconVerticalSolidList"/>
    <dgm:cxn modelId="{E487D5AA-C2EB-4DBA-B396-2C73527B141D}" type="presOf" srcId="{4B5D1127-C085-48FE-881B-0B3D35965FBC}" destId="{E485A226-BC04-491F-927F-75F33DBE8705}" srcOrd="0" destOrd="0" presId="urn:microsoft.com/office/officeart/2018/2/layout/IconVerticalSolidList"/>
    <dgm:cxn modelId="{B72C7CC1-2337-473B-B5CC-04E98CF635A7}" type="presOf" srcId="{3F68D87F-C427-4DBD-848E-04E1F7D427F9}" destId="{BE561B07-6CBA-4F30-AFD5-882BCE541744}" srcOrd="0" destOrd="0" presId="urn:microsoft.com/office/officeart/2018/2/layout/IconVerticalSolidList"/>
    <dgm:cxn modelId="{95F351CE-613F-4EB7-BCB4-CC11DA443A5B}" srcId="{19A88F2A-D8E6-466B-960A-E5BEC19EEFEE}" destId="{3B2C6595-85BA-482E-BD45-5FA371AAAB10}" srcOrd="0" destOrd="0" parTransId="{8D1A3B48-EFE6-4B1C-A102-DA5FF365D2FE}" sibTransId="{5015E5F2-0F9A-4FF9-BBE0-D9BBEC1000B4}"/>
    <dgm:cxn modelId="{BC2689D3-82F6-4C5B-B5B4-BC5B445EBBD5}" srcId="{19A88F2A-D8E6-466B-960A-E5BEC19EEFEE}" destId="{D9C96C29-403B-4F48-B776-2C96CFE130CB}" srcOrd="1" destOrd="0" parTransId="{15FDD7DC-BDDE-4381-B427-8BF6AF7C27B7}" sibTransId="{AC496CCD-5383-4426-BFFB-5A2D822295A1}"/>
    <dgm:cxn modelId="{C0B272EF-EA82-490B-94F6-40D0C7592E05}" type="presOf" srcId="{3B2C6595-85BA-482E-BD45-5FA371AAAB10}" destId="{98D48089-F300-423E-9A61-887A5C1C0352}" srcOrd="0" destOrd="0" presId="urn:microsoft.com/office/officeart/2018/2/layout/IconVerticalSolidList"/>
    <dgm:cxn modelId="{EE57F9F3-EAEA-4369-983A-32E270CDF7A6}" srcId="{19A88F2A-D8E6-466B-960A-E5BEC19EEFEE}" destId="{3F68D87F-C427-4DBD-848E-04E1F7D427F9}" srcOrd="2" destOrd="0" parTransId="{82A8C3F7-F857-481B-A667-3DCF395E2EC0}" sibTransId="{8505A48E-73CA-4828-A47F-DF12B1291DBE}"/>
    <dgm:cxn modelId="{9F90EA95-6F56-44C2-9434-B47F9E55F5F7}" type="presParOf" srcId="{A2A2C95F-F7AD-42AE-A967-5F89BD8BF4E1}" destId="{C9F98846-6675-4F97-B6BA-D57CC0FB5785}" srcOrd="0" destOrd="0" presId="urn:microsoft.com/office/officeart/2018/2/layout/IconVerticalSolidList"/>
    <dgm:cxn modelId="{2740419C-5BB7-485A-8C39-F69FCB977E78}" type="presParOf" srcId="{C9F98846-6675-4F97-B6BA-D57CC0FB5785}" destId="{BADB6298-EE31-4E91-88D9-0E129071182F}" srcOrd="0" destOrd="0" presId="urn:microsoft.com/office/officeart/2018/2/layout/IconVerticalSolidList"/>
    <dgm:cxn modelId="{8A5D9B47-C1F6-493C-AE13-66143D683ACE}" type="presParOf" srcId="{C9F98846-6675-4F97-B6BA-D57CC0FB5785}" destId="{134F6E8E-7B6C-452D-9D7E-25FCC2050CCA}" srcOrd="1" destOrd="0" presId="urn:microsoft.com/office/officeart/2018/2/layout/IconVerticalSolidList"/>
    <dgm:cxn modelId="{FD5A6500-21B5-492B-9ADD-58E2ED356BA2}" type="presParOf" srcId="{C9F98846-6675-4F97-B6BA-D57CC0FB5785}" destId="{D044A767-4D69-4005-9639-8DF5DBF216FE}" srcOrd="2" destOrd="0" presId="urn:microsoft.com/office/officeart/2018/2/layout/IconVerticalSolidList"/>
    <dgm:cxn modelId="{6093543E-2C3D-478F-9FDE-3F15BEE9D789}" type="presParOf" srcId="{C9F98846-6675-4F97-B6BA-D57CC0FB5785}" destId="{98D48089-F300-423E-9A61-887A5C1C0352}" srcOrd="3" destOrd="0" presId="urn:microsoft.com/office/officeart/2018/2/layout/IconVerticalSolidList"/>
    <dgm:cxn modelId="{D7DA954B-3541-45C2-B856-DD32A38A78C9}" type="presParOf" srcId="{A2A2C95F-F7AD-42AE-A967-5F89BD8BF4E1}" destId="{3CA35CD8-9196-4F2A-8805-C7D78E00C16F}" srcOrd="1" destOrd="0" presId="urn:microsoft.com/office/officeart/2018/2/layout/IconVerticalSolidList"/>
    <dgm:cxn modelId="{2F912F0B-B27C-4F27-9612-29D2DA4D3FCE}" type="presParOf" srcId="{A2A2C95F-F7AD-42AE-A967-5F89BD8BF4E1}" destId="{1BA92946-3747-4B6C-80AE-F1F80FE33042}" srcOrd="2" destOrd="0" presId="urn:microsoft.com/office/officeart/2018/2/layout/IconVerticalSolidList"/>
    <dgm:cxn modelId="{4D489E2D-A0FD-44E8-B901-1E09B40667E7}" type="presParOf" srcId="{1BA92946-3747-4B6C-80AE-F1F80FE33042}" destId="{99536E92-F20B-43A7-84B0-0976DB4829BB}" srcOrd="0" destOrd="0" presId="urn:microsoft.com/office/officeart/2018/2/layout/IconVerticalSolidList"/>
    <dgm:cxn modelId="{975B3D95-9DAD-4675-A690-911F01BF1A14}" type="presParOf" srcId="{1BA92946-3747-4B6C-80AE-F1F80FE33042}" destId="{DE500806-DA15-4D64-B2E4-536B6B011C6A}" srcOrd="1" destOrd="0" presId="urn:microsoft.com/office/officeart/2018/2/layout/IconVerticalSolidList"/>
    <dgm:cxn modelId="{B54DD16C-F56F-4804-BD25-28D96EAB61CE}" type="presParOf" srcId="{1BA92946-3747-4B6C-80AE-F1F80FE33042}" destId="{FC752E13-4841-4F24-8982-0938CB06F8E6}" srcOrd="2" destOrd="0" presId="urn:microsoft.com/office/officeart/2018/2/layout/IconVerticalSolidList"/>
    <dgm:cxn modelId="{6ABBDED8-836F-4860-925D-EC171F4EA617}" type="presParOf" srcId="{1BA92946-3747-4B6C-80AE-F1F80FE33042}" destId="{F8CB980E-B445-4BAB-8571-00A041B21FF7}" srcOrd="3" destOrd="0" presId="urn:microsoft.com/office/officeart/2018/2/layout/IconVerticalSolidList"/>
    <dgm:cxn modelId="{974A37C0-3C80-4A3B-9F86-0852EABC61D0}" type="presParOf" srcId="{A2A2C95F-F7AD-42AE-A967-5F89BD8BF4E1}" destId="{2D6DD654-181A-4A5C-B487-2BCD27D48FE2}" srcOrd="3" destOrd="0" presId="urn:microsoft.com/office/officeart/2018/2/layout/IconVerticalSolidList"/>
    <dgm:cxn modelId="{8D211E72-7569-4CA6-85D6-98B62FC724E0}" type="presParOf" srcId="{A2A2C95F-F7AD-42AE-A967-5F89BD8BF4E1}" destId="{C3E3F686-E788-4178-8EB5-F6CFB7D1FCC0}" srcOrd="4" destOrd="0" presId="urn:microsoft.com/office/officeart/2018/2/layout/IconVerticalSolidList"/>
    <dgm:cxn modelId="{7148A293-0349-433C-9AC7-9E91310E3F28}" type="presParOf" srcId="{C3E3F686-E788-4178-8EB5-F6CFB7D1FCC0}" destId="{FC4A792B-79D6-49A3-8A90-73C6B307F51D}" srcOrd="0" destOrd="0" presId="urn:microsoft.com/office/officeart/2018/2/layout/IconVerticalSolidList"/>
    <dgm:cxn modelId="{F5DDC8C2-DF0B-42BE-9D30-97B525CAA0C5}" type="presParOf" srcId="{C3E3F686-E788-4178-8EB5-F6CFB7D1FCC0}" destId="{36BDEE98-726E-45F2-94FA-921EEBDAF152}" srcOrd="1" destOrd="0" presId="urn:microsoft.com/office/officeart/2018/2/layout/IconVerticalSolidList"/>
    <dgm:cxn modelId="{4BAE1FD2-AD9D-46B4-AEE2-C50A3DA00589}" type="presParOf" srcId="{C3E3F686-E788-4178-8EB5-F6CFB7D1FCC0}" destId="{7EF1C6B7-0178-4417-B7B4-E5531809D42D}" srcOrd="2" destOrd="0" presId="urn:microsoft.com/office/officeart/2018/2/layout/IconVerticalSolidList"/>
    <dgm:cxn modelId="{1393B7DA-7F93-4180-9915-58415841E726}" type="presParOf" srcId="{C3E3F686-E788-4178-8EB5-F6CFB7D1FCC0}" destId="{BE561B07-6CBA-4F30-AFD5-882BCE541744}" srcOrd="3" destOrd="0" presId="urn:microsoft.com/office/officeart/2018/2/layout/IconVerticalSolidList"/>
    <dgm:cxn modelId="{0460CEA0-A5D4-4508-8C77-57699A27AFB4}" type="presParOf" srcId="{A2A2C95F-F7AD-42AE-A967-5F89BD8BF4E1}" destId="{A81CA708-52A1-451D-A917-B5CE28C0E35A}" srcOrd="5" destOrd="0" presId="urn:microsoft.com/office/officeart/2018/2/layout/IconVerticalSolidList"/>
    <dgm:cxn modelId="{A94C8DE2-4007-49AA-BD34-9B734DB91B76}" type="presParOf" srcId="{A2A2C95F-F7AD-42AE-A967-5F89BD8BF4E1}" destId="{C866B8A6-B652-4981-AF71-7A3AAB3B8EA9}" srcOrd="6" destOrd="0" presId="urn:microsoft.com/office/officeart/2018/2/layout/IconVerticalSolidList"/>
    <dgm:cxn modelId="{88617626-6490-4099-9B1C-EBD0B93C5D16}" type="presParOf" srcId="{C866B8A6-B652-4981-AF71-7A3AAB3B8EA9}" destId="{8DF00104-395D-43FE-9686-15AD1871B9FE}" srcOrd="0" destOrd="0" presId="urn:microsoft.com/office/officeart/2018/2/layout/IconVerticalSolidList"/>
    <dgm:cxn modelId="{72862345-BAD7-416E-9373-5D2F545C91CE}" type="presParOf" srcId="{C866B8A6-B652-4981-AF71-7A3AAB3B8EA9}" destId="{958136CA-332D-4FBE-BA96-6EC4F1ABF9B8}" srcOrd="1" destOrd="0" presId="urn:microsoft.com/office/officeart/2018/2/layout/IconVerticalSolidList"/>
    <dgm:cxn modelId="{CD897CC3-7B96-41BE-94DA-0932C0BB47F3}" type="presParOf" srcId="{C866B8A6-B652-4981-AF71-7A3AAB3B8EA9}" destId="{5E9C3347-011F-4BE8-B654-EC165C28A767}" srcOrd="2" destOrd="0" presId="urn:microsoft.com/office/officeart/2018/2/layout/IconVerticalSolidList"/>
    <dgm:cxn modelId="{634C07D2-73D6-4F95-8045-C609E1F967F8}" type="presParOf" srcId="{C866B8A6-B652-4981-AF71-7A3AAB3B8EA9}" destId="{E485A226-BC04-491F-927F-75F33DBE87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00CD61-7C2B-481D-B5CA-F001DBFF94C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1C19586-BD35-4440-8802-7E497B6EAC50}">
      <dgm:prSet/>
      <dgm:spPr/>
      <dgm:t>
        <a:bodyPr/>
        <a:lstStyle/>
        <a:p>
          <a:r>
            <a:rPr lang="en-US"/>
            <a:t>Real-time communication: A chatting feature would allow students and teachers to communicate with each other in real-time, making it easier to get immediate answers to questions or discuss details related to appointments.</a:t>
          </a:r>
        </a:p>
      </dgm:t>
    </dgm:pt>
    <dgm:pt modelId="{696E8F6D-5DB3-4396-B0A3-2491A3E5522D}" type="parTrans" cxnId="{5C458A75-1A95-4A51-8397-F444D08DD83B}">
      <dgm:prSet/>
      <dgm:spPr/>
      <dgm:t>
        <a:bodyPr/>
        <a:lstStyle/>
        <a:p>
          <a:endParaRPr lang="en-US"/>
        </a:p>
      </dgm:t>
    </dgm:pt>
    <dgm:pt modelId="{344EDF40-B786-45D2-ACEA-909DC39D48A6}" type="sibTrans" cxnId="{5C458A75-1A95-4A51-8397-F444D08DD83B}">
      <dgm:prSet/>
      <dgm:spPr/>
      <dgm:t>
        <a:bodyPr/>
        <a:lstStyle/>
        <a:p>
          <a:endParaRPr lang="en-US"/>
        </a:p>
      </dgm:t>
    </dgm:pt>
    <dgm:pt modelId="{C5DCE021-1804-4FF6-BDAF-A9C22676991E}">
      <dgm:prSet/>
      <dgm:spPr/>
      <dgm:t>
        <a:bodyPr/>
        <a:lstStyle/>
        <a:p>
          <a:r>
            <a:rPr lang="en-US"/>
            <a:t>Integration with Calendar: Integrate the website with popular calendar tools, such as Google Calendar or Outlook Calendar, to allow users to easily manage their appointments and schedules.</a:t>
          </a:r>
        </a:p>
      </dgm:t>
    </dgm:pt>
    <dgm:pt modelId="{D37A6F41-4A85-4E58-B1C7-A13C9BF0ED0F}" type="parTrans" cxnId="{B5E73F17-7B2A-44FE-AD62-C7973770DCE3}">
      <dgm:prSet/>
      <dgm:spPr/>
      <dgm:t>
        <a:bodyPr/>
        <a:lstStyle/>
        <a:p>
          <a:endParaRPr lang="en-US"/>
        </a:p>
      </dgm:t>
    </dgm:pt>
    <dgm:pt modelId="{29786AAE-9EF0-43D9-A8F3-FEE127FA779D}" type="sibTrans" cxnId="{B5E73F17-7B2A-44FE-AD62-C7973770DCE3}">
      <dgm:prSet/>
      <dgm:spPr/>
      <dgm:t>
        <a:bodyPr/>
        <a:lstStyle/>
        <a:p>
          <a:endParaRPr lang="en-US"/>
        </a:p>
      </dgm:t>
    </dgm:pt>
    <dgm:pt modelId="{F3F24F2F-FF3A-4E97-8B8E-3B662272AA72}">
      <dgm:prSet/>
      <dgm:spPr/>
      <dgm:t>
        <a:bodyPr/>
        <a:lstStyle/>
        <a:p>
          <a:r>
            <a:rPr lang="en-US"/>
            <a:t>Automatic Reminders: Send automatic reminders to users before their appointments to reduce the risk of missed appointments.</a:t>
          </a:r>
        </a:p>
      </dgm:t>
    </dgm:pt>
    <dgm:pt modelId="{B3F85C3D-6AC0-4CD3-87FC-C2B734038443}" type="parTrans" cxnId="{6F15D220-21A9-4BE9-A115-0DC99E996BEA}">
      <dgm:prSet/>
      <dgm:spPr/>
      <dgm:t>
        <a:bodyPr/>
        <a:lstStyle/>
        <a:p>
          <a:endParaRPr lang="en-US"/>
        </a:p>
      </dgm:t>
    </dgm:pt>
    <dgm:pt modelId="{23E3BED3-5830-4AFE-8865-8A1F10DD2D56}" type="sibTrans" cxnId="{6F15D220-21A9-4BE9-A115-0DC99E996BEA}">
      <dgm:prSet/>
      <dgm:spPr/>
      <dgm:t>
        <a:bodyPr/>
        <a:lstStyle/>
        <a:p>
          <a:endParaRPr lang="en-US"/>
        </a:p>
      </dgm:t>
    </dgm:pt>
    <dgm:pt modelId="{16C5E537-DA1A-4D56-B74E-3777F4CDE3F2}">
      <dgm:prSet/>
      <dgm:spPr/>
      <dgm:t>
        <a:bodyPr/>
        <a:lstStyle/>
        <a:p>
          <a:r>
            <a:rPr lang="en-US"/>
            <a:t>Cancellation Policy: Establish a cancellation policy to help manage missed or cancelled appointments.</a:t>
          </a:r>
        </a:p>
      </dgm:t>
    </dgm:pt>
    <dgm:pt modelId="{4438D63F-4B94-4D43-BD70-C4615F824F1E}" type="parTrans" cxnId="{492DF643-C1BE-442E-B91C-08835654F330}">
      <dgm:prSet/>
      <dgm:spPr/>
      <dgm:t>
        <a:bodyPr/>
        <a:lstStyle/>
        <a:p>
          <a:endParaRPr lang="en-US"/>
        </a:p>
      </dgm:t>
    </dgm:pt>
    <dgm:pt modelId="{6BE119C7-8C8B-4298-97A5-9F09D6F4E3AA}" type="sibTrans" cxnId="{492DF643-C1BE-442E-B91C-08835654F330}">
      <dgm:prSet/>
      <dgm:spPr/>
      <dgm:t>
        <a:bodyPr/>
        <a:lstStyle/>
        <a:p>
          <a:endParaRPr lang="en-US"/>
        </a:p>
      </dgm:t>
    </dgm:pt>
    <dgm:pt modelId="{A749BFF8-80A5-4C9E-934B-2691228665DC}" type="pres">
      <dgm:prSet presAssocID="{2800CD61-7C2B-481D-B5CA-F001DBFF94CB}" presName="root" presStyleCnt="0">
        <dgm:presLayoutVars>
          <dgm:dir/>
          <dgm:resizeHandles val="exact"/>
        </dgm:presLayoutVars>
      </dgm:prSet>
      <dgm:spPr/>
    </dgm:pt>
    <dgm:pt modelId="{E90AE5E7-B4D1-440C-96EF-A8E66B25B323}" type="pres">
      <dgm:prSet presAssocID="{21C19586-BD35-4440-8802-7E497B6EAC50}" presName="compNode" presStyleCnt="0"/>
      <dgm:spPr/>
    </dgm:pt>
    <dgm:pt modelId="{47048E9C-83EC-4583-92D4-D7C49EB8D303}" type="pres">
      <dgm:prSet presAssocID="{21C19586-BD35-4440-8802-7E497B6EAC50}" presName="bgRect" presStyleLbl="bgShp" presStyleIdx="0" presStyleCnt="4"/>
      <dgm:spPr/>
    </dgm:pt>
    <dgm:pt modelId="{501AD856-4F4E-413E-AF1E-E93BFDB9F24B}" type="pres">
      <dgm:prSet presAssocID="{21C19586-BD35-4440-8802-7E497B6EAC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8327BB20-3958-4D08-9C82-65EAA66CD2E5}" type="pres">
      <dgm:prSet presAssocID="{21C19586-BD35-4440-8802-7E497B6EAC50}" presName="spaceRect" presStyleCnt="0"/>
      <dgm:spPr/>
    </dgm:pt>
    <dgm:pt modelId="{CA3CDF13-F336-4FBC-B526-C682EE740FC5}" type="pres">
      <dgm:prSet presAssocID="{21C19586-BD35-4440-8802-7E497B6EAC50}" presName="parTx" presStyleLbl="revTx" presStyleIdx="0" presStyleCnt="4">
        <dgm:presLayoutVars>
          <dgm:chMax val="0"/>
          <dgm:chPref val="0"/>
        </dgm:presLayoutVars>
      </dgm:prSet>
      <dgm:spPr/>
    </dgm:pt>
    <dgm:pt modelId="{5D83FF2F-7E3D-4816-B1C5-4ED34B5C4B1C}" type="pres">
      <dgm:prSet presAssocID="{344EDF40-B786-45D2-ACEA-909DC39D48A6}" presName="sibTrans" presStyleCnt="0"/>
      <dgm:spPr/>
    </dgm:pt>
    <dgm:pt modelId="{C071F986-7956-48AB-AE75-1B8EDCB3E3E4}" type="pres">
      <dgm:prSet presAssocID="{C5DCE021-1804-4FF6-BDAF-A9C22676991E}" presName="compNode" presStyleCnt="0"/>
      <dgm:spPr/>
    </dgm:pt>
    <dgm:pt modelId="{BC244A59-7DBE-469C-B4FE-99E5B853D1B5}" type="pres">
      <dgm:prSet presAssocID="{C5DCE021-1804-4FF6-BDAF-A9C22676991E}" presName="bgRect" presStyleLbl="bgShp" presStyleIdx="1" presStyleCnt="4"/>
      <dgm:spPr/>
    </dgm:pt>
    <dgm:pt modelId="{9C4CFE70-EDC3-49B2-BD0B-164525B987AF}" type="pres">
      <dgm:prSet presAssocID="{C5DCE021-1804-4FF6-BDAF-A9C2267699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F96F5C06-D7FD-4FCF-8F50-F14F0A75B200}" type="pres">
      <dgm:prSet presAssocID="{C5DCE021-1804-4FF6-BDAF-A9C22676991E}" presName="spaceRect" presStyleCnt="0"/>
      <dgm:spPr/>
    </dgm:pt>
    <dgm:pt modelId="{40FC4568-2C30-4F15-A4A5-2DDAF719B027}" type="pres">
      <dgm:prSet presAssocID="{C5DCE021-1804-4FF6-BDAF-A9C22676991E}" presName="parTx" presStyleLbl="revTx" presStyleIdx="1" presStyleCnt="4">
        <dgm:presLayoutVars>
          <dgm:chMax val="0"/>
          <dgm:chPref val="0"/>
        </dgm:presLayoutVars>
      </dgm:prSet>
      <dgm:spPr/>
    </dgm:pt>
    <dgm:pt modelId="{327CDBE0-1DBE-4676-9FF0-E453EB16185B}" type="pres">
      <dgm:prSet presAssocID="{29786AAE-9EF0-43D9-A8F3-FEE127FA779D}" presName="sibTrans" presStyleCnt="0"/>
      <dgm:spPr/>
    </dgm:pt>
    <dgm:pt modelId="{D622150A-9296-4DD0-AF2A-BD85C68ABD96}" type="pres">
      <dgm:prSet presAssocID="{F3F24F2F-FF3A-4E97-8B8E-3B662272AA72}" presName="compNode" presStyleCnt="0"/>
      <dgm:spPr/>
    </dgm:pt>
    <dgm:pt modelId="{2BAB9274-1DB7-459E-8E26-8C3C60407ECB}" type="pres">
      <dgm:prSet presAssocID="{F3F24F2F-FF3A-4E97-8B8E-3B662272AA72}" presName="bgRect" presStyleLbl="bgShp" presStyleIdx="2" presStyleCnt="4"/>
      <dgm:spPr/>
    </dgm:pt>
    <dgm:pt modelId="{4DE45D2C-40BB-4466-A118-368623A2FD10}" type="pres">
      <dgm:prSet presAssocID="{F3F24F2F-FF3A-4E97-8B8E-3B662272AA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F0E0904D-9264-4A32-AE96-2744FAB43F95}" type="pres">
      <dgm:prSet presAssocID="{F3F24F2F-FF3A-4E97-8B8E-3B662272AA72}" presName="spaceRect" presStyleCnt="0"/>
      <dgm:spPr/>
    </dgm:pt>
    <dgm:pt modelId="{AC100F1E-EFA7-4608-8BF7-D06C2435A439}" type="pres">
      <dgm:prSet presAssocID="{F3F24F2F-FF3A-4E97-8B8E-3B662272AA72}" presName="parTx" presStyleLbl="revTx" presStyleIdx="2" presStyleCnt="4">
        <dgm:presLayoutVars>
          <dgm:chMax val="0"/>
          <dgm:chPref val="0"/>
        </dgm:presLayoutVars>
      </dgm:prSet>
      <dgm:spPr/>
    </dgm:pt>
    <dgm:pt modelId="{F862B663-2B68-423F-9C3F-22FD311C2491}" type="pres">
      <dgm:prSet presAssocID="{23E3BED3-5830-4AFE-8865-8A1F10DD2D56}" presName="sibTrans" presStyleCnt="0"/>
      <dgm:spPr/>
    </dgm:pt>
    <dgm:pt modelId="{DE9D8D04-F6AD-4516-875B-0E30B7C75172}" type="pres">
      <dgm:prSet presAssocID="{16C5E537-DA1A-4D56-B74E-3777F4CDE3F2}" presName="compNode" presStyleCnt="0"/>
      <dgm:spPr/>
    </dgm:pt>
    <dgm:pt modelId="{5B22CA9D-6CBD-4100-8C60-18190B8BEC5B}" type="pres">
      <dgm:prSet presAssocID="{16C5E537-DA1A-4D56-B74E-3777F4CDE3F2}" presName="bgRect" presStyleLbl="bgShp" presStyleIdx="3" presStyleCnt="4"/>
      <dgm:spPr/>
    </dgm:pt>
    <dgm:pt modelId="{A681B6C4-23F0-4B3F-BEB5-DE2DF0728B51}" type="pres">
      <dgm:prSet presAssocID="{16C5E537-DA1A-4D56-B74E-3777F4CDE3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91A219AA-3272-496E-B706-B93D9E308C04}" type="pres">
      <dgm:prSet presAssocID="{16C5E537-DA1A-4D56-B74E-3777F4CDE3F2}" presName="spaceRect" presStyleCnt="0"/>
      <dgm:spPr/>
    </dgm:pt>
    <dgm:pt modelId="{9EB089AD-4909-4827-B654-EFBA9137D18A}" type="pres">
      <dgm:prSet presAssocID="{16C5E537-DA1A-4D56-B74E-3777F4CDE3F2}" presName="parTx" presStyleLbl="revTx" presStyleIdx="3" presStyleCnt="4">
        <dgm:presLayoutVars>
          <dgm:chMax val="0"/>
          <dgm:chPref val="0"/>
        </dgm:presLayoutVars>
      </dgm:prSet>
      <dgm:spPr/>
    </dgm:pt>
  </dgm:ptLst>
  <dgm:cxnLst>
    <dgm:cxn modelId="{6E698011-ECD8-4776-B4CC-355A7BC84956}" type="presOf" srcId="{16C5E537-DA1A-4D56-B74E-3777F4CDE3F2}" destId="{9EB089AD-4909-4827-B654-EFBA9137D18A}" srcOrd="0" destOrd="0" presId="urn:microsoft.com/office/officeart/2018/2/layout/IconVerticalSolidList"/>
    <dgm:cxn modelId="{B5E73F17-7B2A-44FE-AD62-C7973770DCE3}" srcId="{2800CD61-7C2B-481D-B5CA-F001DBFF94CB}" destId="{C5DCE021-1804-4FF6-BDAF-A9C22676991E}" srcOrd="1" destOrd="0" parTransId="{D37A6F41-4A85-4E58-B1C7-A13C9BF0ED0F}" sibTransId="{29786AAE-9EF0-43D9-A8F3-FEE127FA779D}"/>
    <dgm:cxn modelId="{40BC831E-98A6-4B14-9E7C-792637163351}" type="presOf" srcId="{C5DCE021-1804-4FF6-BDAF-A9C22676991E}" destId="{40FC4568-2C30-4F15-A4A5-2DDAF719B027}" srcOrd="0" destOrd="0" presId="urn:microsoft.com/office/officeart/2018/2/layout/IconVerticalSolidList"/>
    <dgm:cxn modelId="{6F15D220-21A9-4BE9-A115-0DC99E996BEA}" srcId="{2800CD61-7C2B-481D-B5CA-F001DBFF94CB}" destId="{F3F24F2F-FF3A-4E97-8B8E-3B662272AA72}" srcOrd="2" destOrd="0" parTransId="{B3F85C3D-6AC0-4CD3-87FC-C2B734038443}" sibTransId="{23E3BED3-5830-4AFE-8865-8A1F10DD2D56}"/>
    <dgm:cxn modelId="{492DF643-C1BE-442E-B91C-08835654F330}" srcId="{2800CD61-7C2B-481D-B5CA-F001DBFF94CB}" destId="{16C5E537-DA1A-4D56-B74E-3777F4CDE3F2}" srcOrd="3" destOrd="0" parTransId="{4438D63F-4B94-4D43-BD70-C4615F824F1E}" sibTransId="{6BE119C7-8C8B-4298-97A5-9F09D6F4E3AA}"/>
    <dgm:cxn modelId="{5C458A75-1A95-4A51-8397-F444D08DD83B}" srcId="{2800CD61-7C2B-481D-B5CA-F001DBFF94CB}" destId="{21C19586-BD35-4440-8802-7E497B6EAC50}" srcOrd="0" destOrd="0" parTransId="{696E8F6D-5DB3-4396-B0A3-2491A3E5522D}" sibTransId="{344EDF40-B786-45D2-ACEA-909DC39D48A6}"/>
    <dgm:cxn modelId="{96C3F9A6-1BEE-4B9F-91F2-C550E3285321}" type="presOf" srcId="{21C19586-BD35-4440-8802-7E497B6EAC50}" destId="{CA3CDF13-F336-4FBC-B526-C682EE740FC5}" srcOrd="0" destOrd="0" presId="urn:microsoft.com/office/officeart/2018/2/layout/IconVerticalSolidList"/>
    <dgm:cxn modelId="{638E4AA7-895B-4A13-9521-AE9DE3052073}" type="presOf" srcId="{F3F24F2F-FF3A-4E97-8B8E-3B662272AA72}" destId="{AC100F1E-EFA7-4608-8BF7-D06C2435A439}" srcOrd="0" destOrd="0" presId="urn:microsoft.com/office/officeart/2018/2/layout/IconVerticalSolidList"/>
    <dgm:cxn modelId="{01FB29A8-8C67-407D-BDF9-7C9A4E4FCDE2}" type="presOf" srcId="{2800CD61-7C2B-481D-B5CA-F001DBFF94CB}" destId="{A749BFF8-80A5-4C9E-934B-2691228665DC}" srcOrd="0" destOrd="0" presId="urn:microsoft.com/office/officeart/2018/2/layout/IconVerticalSolidList"/>
    <dgm:cxn modelId="{C246372D-78B8-4A74-82EE-A0BF378F179E}" type="presParOf" srcId="{A749BFF8-80A5-4C9E-934B-2691228665DC}" destId="{E90AE5E7-B4D1-440C-96EF-A8E66B25B323}" srcOrd="0" destOrd="0" presId="urn:microsoft.com/office/officeart/2018/2/layout/IconVerticalSolidList"/>
    <dgm:cxn modelId="{517E95DB-F293-49F2-8BEE-5571CD6F3C09}" type="presParOf" srcId="{E90AE5E7-B4D1-440C-96EF-A8E66B25B323}" destId="{47048E9C-83EC-4583-92D4-D7C49EB8D303}" srcOrd="0" destOrd="0" presId="urn:microsoft.com/office/officeart/2018/2/layout/IconVerticalSolidList"/>
    <dgm:cxn modelId="{4949241F-A2BA-499A-949D-3D7925F69CBF}" type="presParOf" srcId="{E90AE5E7-B4D1-440C-96EF-A8E66B25B323}" destId="{501AD856-4F4E-413E-AF1E-E93BFDB9F24B}" srcOrd="1" destOrd="0" presId="urn:microsoft.com/office/officeart/2018/2/layout/IconVerticalSolidList"/>
    <dgm:cxn modelId="{279C80C9-F1BD-42FB-B0FF-6DA5DB026BD6}" type="presParOf" srcId="{E90AE5E7-B4D1-440C-96EF-A8E66B25B323}" destId="{8327BB20-3958-4D08-9C82-65EAA66CD2E5}" srcOrd="2" destOrd="0" presId="urn:microsoft.com/office/officeart/2018/2/layout/IconVerticalSolidList"/>
    <dgm:cxn modelId="{43139F89-FBC0-4CA7-9BE1-183373D37CEA}" type="presParOf" srcId="{E90AE5E7-B4D1-440C-96EF-A8E66B25B323}" destId="{CA3CDF13-F336-4FBC-B526-C682EE740FC5}" srcOrd="3" destOrd="0" presId="urn:microsoft.com/office/officeart/2018/2/layout/IconVerticalSolidList"/>
    <dgm:cxn modelId="{5C47B1AC-A61D-4811-A68C-5A37582C7D52}" type="presParOf" srcId="{A749BFF8-80A5-4C9E-934B-2691228665DC}" destId="{5D83FF2F-7E3D-4816-B1C5-4ED34B5C4B1C}" srcOrd="1" destOrd="0" presId="urn:microsoft.com/office/officeart/2018/2/layout/IconVerticalSolidList"/>
    <dgm:cxn modelId="{3762D4C4-F042-43BB-A52D-2911237BBB5D}" type="presParOf" srcId="{A749BFF8-80A5-4C9E-934B-2691228665DC}" destId="{C071F986-7956-48AB-AE75-1B8EDCB3E3E4}" srcOrd="2" destOrd="0" presId="urn:microsoft.com/office/officeart/2018/2/layout/IconVerticalSolidList"/>
    <dgm:cxn modelId="{E1535F97-2E12-49CE-9945-06674498C2DE}" type="presParOf" srcId="{C071F986-7956-48AB-AE75-1B8EDCB3E3E4}" destId="{BC244A59-7DBE-469C-B4FE-99E5B853D1B5}" srcOrd="0" destOrd="0" presId="urn:microsoft.com/office/officeart/2018/2/layout/IconVerticalSolidList"/>
    <dgm:cxn modelId="{82444DBF-0D59-4B49-99DE-8B891273DB4E}" type="presParOf" srcId="{C071F986-7956-48AB-AE75-1B8EDCB3E3E4}" destId="{9C4CFE70-EDC3-49B2-BD0B-164525B987AF}" srcOrd="1" destOrd="0" presId="urn:microsoft.com/office/officeart/2018/2/layout/IconVerticalSolidList"/>
    <dgm:cxn modelId="{97CA930B-5EB7-4298-BA34-B3BE11FC885B}" type="presParOf" srcId="{C071F986-7956-48AB-AE75-1B8EDCB3E3E4}" destId="{F96F5C06-D7FD-4FCF-8F50-F14F0A75B200}" srcOrd="2" destOrd="0" presId="urn:microsoft.com/office/officeart/2018/2/layout/IconVerticalSolidList"/>
    <dgm:cxn modelId="{C1DF54E5-8A69-44EE-AD47-7C18E89DE9C6}" type="presParOf" srcId="{C071F986-7956-48AB-AE75-1B8EDCB3E3E4}" destId="{40FC4568-2C30-4F15-A4A5-2DDAF719B027}" srcOrd="3" destOrd="0" presId="urn:microsoft.com/office/officeart/2018/2/layout/IconVerticalSolidList"/>
    <dgm:cxn modelId="{33A5B088-CD09-47B6-AEF6-DA3D71268B48}" type="presParOf" srcId="{A749BFF8-80A5-4C9E-934B-2691228665DC}" destId="{327CDBE0-1DBE-4676-9FF0-E453EB16185B}" srcOrd="3" destOrd="0" presId="urn:microsoft.com/office/officeart/2018/2/layout/IconVerticalSolidList"/>
    <dgm:cxn modelId="{83A89747-4A9C-4FB0-9F49-8982B701E34A}" type="presParOf" srcId="{A749BFF8-80A5-4C9E-934B-2691228665DC}" destId="{D622150A-9296-4DD0-AF2A-BD85C68ABD96}" srcOrd="4" destOrd="0" presId="urn:microsoft.com/office/officeart/2018/2/layout/IconVerticalSolidList"/>
    <dgm:cxn modelId="{FBB2805F-F9B0-40CF-A7CE-DDB312C2F52F}" type="presParOf" srcId="{D622150A-9296-4DD0-AF2A-BD85C68ABD96}" destId="{2BAB9274-1DB7-459E-8E26-8C3C60407ECB}" srcOrd="0" destOrd="0" presId="urn:microsoft.com/office/officeart/2018/2/layout/IconVerticalSolidList"/>
    <dgm:cxn modelId="{A56B31C0-9FB5-4D27-8E3B-2656F52CCCF4}" type="presParOf" srcId="{D622150A-9296-4DD0-AF2A-BD85C68ABD96}" destId="{4DE45D2C-40BB-4466-A118-368623A2FD10}" srcOrd="1" destOrd="0" presId="urn:microsoft.com/office/officeart/2018/2/layout/IconVerticalSolidList"/>
    <dgm:cxn modelId="{60438183-B443-4C09-A795-5D4CAE9003A4}" type="presParOf" srcId="{D622150A-9296-4DD0-AF2A-BD85C68ABD96}" destId="{F0E0904D-9264-4A32-AE96-2744FAB43F95}" srcOrd="2" destOrd="0" presId="urn:microsoft.com/office/officeart/2018/2/layout/IconVerticalSolidList"/>
    <dgm:cxn modelId="{A2F2D230-1D20-4E6F-BA6D-42439E22E394}" type="presParOf" srcId="{D622150A-9296-4DD0-AF2A-BD85C68ABD96}" destId="{AC100F1E-EFA7-4608-8BF7-D06C2435A439}" srcOrd="3" destOrd="0" presId="urn:microsoft.com/office/officeart/2018/2/layout/IconVerticalSolidList"/>
    <dgm:cxn modelId="{1F8FC35F-C735-4852-905C-426E5FE4357C}" type="presParOf" srcId="{A749BFF8-80A5-4C9E-934B-2691228665DC}" destId="{F862B663-2B68-423F-9C3F-22FD311C2491}" srcOrd="5" destOrd="0" presId="urn:microsoft.com/office/officeart/2018/2/layout/IconVerticalSolidList"/>
    <dgm:cxn modelId="{0E7FB6EB-2442-4403-9523-715E70D71F10}" type="presParOf" srcId="{A749BFF8-80A5-4C9E-934B-2691228665DC}" destId="{DE9D8D04-F6AD-4516-875B-0E30B7C75172}" srcOrd="6" destOrd="0" presId="urn:microsoft.com/office/officeart/2018/2/layout/IconVerticalSolidList"/>
    <dgm:cxn modelId="{361FED6F-900A-4BF7-8C2F-11AAC70920A7}" type="presParOf" srcId="{DE9D8D04-F6AD-4516-875B-0E30B7C75172}" destId="{5B22CA9D-6CBD-4100-8C60-18190B8BEC5B}" srcOrd="0" destOrd="0" presId="urn:microsoft.com/office/officeart/2018/2/layout/IconVerticalSolidList"/>
    <dgm:cxn modelId="{2A0B32BC-34C2-45C0-96C9-AC0744BBE60C}" type="presParOf" srcId="{DE9D8D04-F6AD-4516-875B-0E30B7C75172}" destId="{A681B6C4-23F0-4B3F-BEB5-DE2DF0728B51}" srcOrd="1" destOrd="0" presId="urn:microsoft.com/office/officeart/2018/2/layout/IconVerticalSolidList"/>
    <dgm:cxn modelId="{6FC6177A-13A9-411C-B671-BA55D2E2BB46}" type="presParOf" srcId="{DE9D8D04-F6AD-4516-875B-0E30B7C75172}" destId="{91A219AA-3272-496E-B706-B93D9E308C04}" srcOrd="2" destOrd="0" presId="urn:microsoft.com/office/officeart/2018/2/layout/IconVerticalSolidList"/>
    <dgm:cxn modelId="{470D70E0-F886-4992-82D3-7AFA8C33364C}" type="presParOf" srcId="{DE9D8D04-F6AD-4516-875B-0E30B7C75172}" destId="{9EB089AD-4909-4827-B654-EFBA9137D1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B6298-EE31-4E91-88D9-0E129071182F}">
      <dsp:nvSpPr>
        <dsp:cNvPr id="0" name=""/>
        <dsp:cNvSpPr/>
      </dsp:nvSpPr>
      <dsp:spPr>
        <a:xfrm>
          <a:off x="0" y="2489"/>
          <a:ext cx="6590070" cy="1261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F6E8E-7B6C-452D-9D7E-25FCC2050CCA}">
      <dsp:nvSpPr>
        <dsp:cNvPr id="0" name=""/>
        <dsp:cNvSpPr/>
      </dsp:nvSpPr>
      <dsp:spPr>
        <a:xfrm>
          <a:off x="381678" y="286382"/>
          <a:ext cx="693961" cy="693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8D48089-F300-423E-9A61-887A5C1C0352}">
      <dsp:nvSpPr>
        <dsp:cNvPr id="0" name=""/>
        <dsp:cNvSpPr/>
      </dsp:nvSpPr>
      <dsp:spPr>
        <a:xfrm>
          <a:off x="1457319" y="2489"/>
          <a:ext cx="5132750" cy="126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35" tIns="133535" rIns="133535" bIns="133535" numCol="1" spcCol="1270" anchor="ctr" anchorCtr="0">
          <a:noAutofit/>
        </a:bodyPr>
        <a:lstStyle/>
        <a:p>
          <a:pPr marL="0" lvl="0" indent="0" algn="l" defTabSz="666750">
            <a:lnSpc>
              <a:spcPct val="100000"/>
            </a:lnSpc>
            <a:spcBef>
              <a:spcPct val="0"/>
            </a:spcBef>
            <a:spcAft>
              <a:spcPct val="35000"/>
            </a:spcAft>
            <a:buNone/>
          </a:pPr>
          <a:r>
            <a:rPr lang="en-US" sz="1500" b="1" kern="1200">
              <a:latin typeface="Century Schoolbook" panose="02040604050505020304"/>
            </a:rPr>
            <a:t>Login</a:t>
          </a:r>
          <a:r>
            <a:rPr lang="en-US" sz="1500" kern="1200"/>
            <a:t>: Allow users to login to the website with their email address and password.</a:t>
          </a:r>
        </a:p>
      </dsp:txBody>
      <dsp:txXfrm>
        <a:off x="1457319" y="2489"/>
        <a:ext cx="5132750" cy="1261748"/>
      </dsp:txXfrm>
    </dsp:sp>
    <dsp:sp modelId="{99536E92-F20B-43A7-84B0-0976DB4829BB}">
      <dsp:nvSpPr>
        <dsp:cNvPr id="0" name=""/>
        <dsp:cNvSpPr/>
      </dsp:nvSpPr>
      <dsp:spPr>
        <a:xfrm>
          <a:off x="0" y="1579675"/>
          <a:ext cx="6590070" cy="1261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00806-DA15-4D64-B2E4-536B6B011C6A}">
      <dsp:nvSpPr>
        <dsp:cNvPr id="0" name=""/>
        <dsp:cNvSpPr/>
      </dsp:nvSpPr>
      <dsp:spPr>
        <a:xfrm>
          <a:off x="381678" y="1863568"/>
          <a:ext cx="693961" cy="693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8CB980E-B445-4BAB-8571-00A041B21FF7}">
      <dsp:nvSpPr>
        <dsp:cNvPr id="0" name=""/>
        <dsp:cNvSpPr/>
      </dsp:nvSpPr>
      <dsp:spPr>
        <a:xfrm>
          <a:off x="1457319" y="1579675"/>
          <a:ext cx="5132750" cy="126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35" tIns="133535" rIns="133535" bIns="133535" numCol="1" spcCol="1270" anchor="ctr" anchorCtr="0">
          <a:noAutofit/>
        </a:bodyPr>
        <a:lstStyle/>
        <a:p>
          <a:pPr marL="0" lvl="0" indent="0" algn="l" defTabSz="666750">
            <a:lnSpc>
              <a:spcPct val="100000"/>
            </a:lnSpc>
            <a:spcBef>
              <a:spcPct val="0"/>
            </a:spcBef>
            <a:spcAft>
              <a:spcPct val="35000"/>
            </a:spcAft>
            <a:buNone/>
          </a:pPr>
          <a:r>
            <a:rPr lang="en-US" sz="1500" b="1" kern="1200"/>
            <a:t>Appointment Scheduling</a:t>
          </a:r>
          <a:r>
            <a:rPr lang="en-US" sz="1500" kern="1200"/>
            <a:t>: Allow students to schedule </a:t>
          </a:r>
          <a:r>
            <a:rPr lang="en-US" sz="1500" kern="1200">
              <a:latin typeface="Century Schoolbook" panose="02040604050505020304"/>
            </a:rPr>
            <a:t>appointments with</a:t>
          </a:r>
          <a:r>
            <a:rPr lang="en-US" sz="1500" kern="1200"/>
            <a:t> their teachers by selecting the teacher, date</a:t>
          </a:r>
          <a:r>
            <a:rPr lang="en-US" sz="1500" kern="1200">
              <a:latin typeface="Century Schoolbook" panose="02040604050505020304"/>
            </a:rPr>
            <a:t> and</a:t>
          </a:r>
          <a:r>
            <a:rPr lang="en-US" sz="1500" kern="1200"/>
            <a:t> time</a:t>
          </a:r>
          <a:r>
            <a:rPr lang="en-US" sz="1500" kern="1200">
              <a:latin typeface="Century Schoolbook" panose="02040604050505020304"/>
            </a:rPr>
            <a:t>.</a:t>
          </a:r>
          <a:r>
            <a:rPr lang="en-US" sz="1500" kern="1200"/>
            <a:t> Teachers can approve, reject, or reschedule appointments.</a:t>
          </a:r>
        </a:p>
      </dsp:txBody>
      <dsp:txXfrm>
        <a:off x="1457319" y="1579675"/>
        <a:ext cx="5132750" cy="1261748"/>
      </dsp:txXfrm>
    </dsp:sp>
    <dsp:sp modelId="{FC4A792B-79D6-49A3-8A90-73C6B307F51D}">
      <dsp:nvSpPr>
        <dsp:cNvPr id="0" name=""/>
        <dsp:cNvSpPr/>
      </dsp:nvSpPr>
      <dsp:spPr>
        <a:xfrm>
          <a:off x="0" y="3156860"/>
          <a:ext cx="6590070" cy="1261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DEE98-726E-45F2-94FA-921EEBDAF152}">
      <dsp:nvSpPr>
        <dsp:cNvPr id="0" name=""/>
        <dsp:cNvSpPr/>
      </dsp:nvSpPr>
      <dsp:spPr>
        <a:xfrm>
          <a:off x="381678" y="3440753"/>
          <a:ext cx="693961" cy="693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E561B07-6CBA-4F30-AFD5-882BCE541744}">
      <dsp:nvSpPr>
        <dsp:cNvPr id="0" name=""/>
        <dsp:cNvSpPr/>
      </dsp:nvSpPr>
      <dsp:spPr>
        <a:xfrm>
          <a:off x="1457319" y="3156860"/>
          <a:ext cx="5132750" cy="126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35" tIns="133535" rIns="133535" bIns="133535" numCol="1" spcCol="1270" anchor="ctr" anchorCtr="0">
          <a:noAutofit/>
        </a:bodyPr>
        <a:lstStyle/>
        <a:p>
          <a:pPr marL="0" lvl="0" indent="0" algn="l" defTabSz="666750">
            <a:lnSpc>
              <a:spcPct val="100000"/>
            </a:lnSpc>
            <a:spcBef>
              <a:spcPct val="0"/>
            </a:spcBef>
            <a:spcAft>
              <a:spcPct val="35000"/>
            </a:spcAft>
            <a:buNone/>
          </a:pPr>
          <a:r>
            <a:rPr lang="en-US" sz="1500" b="1" kern="1200"/>
            <a:t>Availability Management</a:t>
          </a:r>
          <a:r>
            <a:rPr lang="en-US" sz="1500" kern="1200"/>
            <a:t>: Allow teachers to set their availability and schedule for appointment times, including the duration </a:t>
          </a:r>
          <a:r>
            <a:rPr lang="en-US" sz="1500" kern="1200">
              <a:latin typeface="Century Schoolbook" panose="02040604050505020304"/>
            </a:rPr>
            <a:t>and mode </a:t>
          </a:r>
          <a:r>
            <a:rPr lang="en-US" sz="1500" kern="1200"/>
            <a:t>of the appointments.</a:t>
          </a:r>
        </a:p>
      </dsp:txBody>
      <dsp:txXfrm>
        <a:off x="1457319" y="3156860"/>
        <a:ext cx="5132750" cy="1261748"/>
      </dsp:txXfrm>
    </dsp:sp>
    <dsp:sp modelId="{8DF00104-395D-43FE-9686-15AD1871B9FE}">
      <dsp:nvSpPr>
        <dsp:cNvPr id="0" name=""/>
        <dsp:cNvSpPr/>
      </dsp:nvSpPr>
      <dsp:spPr>
        <a:xfrm>
          <a:off x="0" y="4734046"/>
          <a:ext cx="6590070" cy="1261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136CA-332D-4FBE-BA96-6EC4F1ABF9B8}">
      <dsp:nvSpPr>
        <dsp:cNvPr id="0" name=""/>
        <dsp:cNvSpPr/>
      </dsp:nvSpPr>
      <dsp:spPr>
        <a:xfrm>
          <a:off x="381678" y="5017939"/>
          <a:ext cx="693961" cy="693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485A226-BC04-491F-927F-75F33DBE8705}">
      <dsp:nvSpPr>
        <dsp:cNvPr id="0" name=""/>
        <dsp:cNvSpPr/>
      </dsp:nvSpPr>
      <dsp:spPr>
        <a:xfrm>
          <a:off x="1457319" y="4734046"/>
          <a:ext cx="5132750" cy="126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35" tIns="133535" rIns="133535" bIns="133535" numCol="1" spcCol="1270" anchor="ctr" anchorCtr="0">
          <a:noAutofit/>
        </a:bodyPr>
        <a:lstStyle/>
        <a:p>
          <a:pPr marL="0" lvl="0" indent="0" algn="l" defTabSz="666750">
            <a:lnSpc>
              <a:spcPct val="100000"/>
            </a:lnSpc>
            <a:spcBef>
              <a:spcPct val="0"/>
            </a:spcBef>
            <a:spcAft>
              <a:spcPct val="35000"/>
            </a:spcAft>
            <a:buNone/>
          </a:pPr>
          <a:r>
            <a:rPr lang="en-US" sz="1500" b="1" kern="1200"/>
            <a:t>Notification System</a:t>
          </a:r>
          <a:r>
            <a:rPr lang="en-US" sz="1500" kern="1200"/>
            <a:t>: Notify users of upcoming appointments, changes in appointment status, and other important information related to their account and appointments.</a:t>
          </a:r>
        </a:p>
      </dsp:txBody>
      <dsp:txXfrm>
        <a:off x="1457319" y="4734046"/>
        <a:ext cx="5132750" cy="1261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48E9C-83EC-4583-92D4-D7C49EB8D303}">
      <dsp:nvSpPr>
        <dsp:cNvPr id="0" name=""/>
        <dsp:cNvSpPr/>
      </dsp:nvSpPr>
      <dsp:spPr>
        <a:xfrm>
          <a:off x="0" y="2442"/>
          <a:ext cx="6336266" cy="123802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AD856-4F4E-413E-AF1E-E93BFDB9F24B}">
      <dsp:nvSpPr>
        <dsp:cNvPr id="0" name=""/>
        <dsp:cNvSpPr/>
      </dsp:nvSpPr>
      <dsp:spPr>
        <a:xfrm>
          <a:off x="374503" y="280999"/>
          <a:ext cx="680916" cy="6809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A3CDF13-F336-4FBC-B526-C682EE740FC5}">
      <dsp:nvSpPr>
        <dsp:cNvPr id="0" name=""/>
        <dsp:cNvSpPr/>
      </dsp:nvSpPr>
      <dsp:spPr>
        <a:xfrm>
          <a:off x="1429924" y="2442"/>
          <a:ext cx="4906341" cy="123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5" tIns="131025" rIns="131025" bIns="131025" numCol="1" spcCol="1270" anchor="ctr" anchorCtr="0">
          <a:noAutofit/>
        </a:bodyPr>
        <a:lstStyle/>
        <a:p>
          <a:pPr marL="0" lvl="0" indent="0" algn="l" defTabSz="666750">
            <a:lnSpc>
              <a:spcPct val="90000"/>
            </a:lnSpc>
            <a:spcBef>
              <a:spcPct val="0"/>
            </a:spcBef>
            <a:spcAft>
              <a:spcPct val="35000"/>
            </a:spcAft>
            <a:buNone/>
          </a:pPr>
          <a:r>
            <a:rPr lang="en-US" sz="1500" kern="1200"/>
            <a:t>Real-time communication: A chatting feature would allow students and teachers to communicate with each other in real-time, making it easier to get immediate answers to questions or discuss details related to appointments.</a:t>
          </a:r>
        </a:p>
      </dsp:txBody>
      <dsp:txXfrm>
        <a:off x="1429924" y="2442"/>
        <a:ext cx="4906341" cy="1238029"/>
      </dsp:txXfrm>
    </dsp:sp>
    <dsp:sp modelId="{BC244A59-7DBE-469C-B4FE-99E5B853D1B5}">
      <dsp:nvSpPr>
        <dsp:cNvPr id="0" name=""/>
        <dsp:cNvSpPr/>
      </dsp:nvSpPr>
      <dsp:spPr>
        <a:xfrm>
          <a:off x="0" y="1549979"/>
          <a:ext cx="6336266" cy="123802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CFE70-EDC3-49B2-BD0B-164525B987AF}">
      <dsp:nvSpPr>
        <dsp:cNvPr id="0" name=""/>
        <dsp:cNvSpPr/>
      </dsp:nvSpPr>
      <dsp:spPr>
        <a:xfrm>
          <a:off x="374503" y="1828536"/>
          <a:ext cx="680916" cy="6809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0FC4568-2C30-4F15-A4A5-2DDAF719B027}">
      <dsp:nvSpPr>
        <dsp:cNvPr id="0" name=""/>
        <dsp:cNvSpPr/>
      </dsp:nvSpPr>
      <dsp:spPr>
        <a:xfrm>
          <a:off x="1429924" y="1549979"/>
          <a:ext cx="4906341" cy="123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5" tIns="131025" rIns="131025" bIns="131025" numCol="1" spcCol="1270" anchor="ctr" anchorCtr="0">
          <a:noAutofit/>
        </a:bodyPr>
        <a:lstStyle/>
        <a:p>
          <a:pPr marL="0" lvl="0" indent="0" algn="l" defTabSz="666750">
            <a:lnSpc>
              <a:spcPct val="90000"/>
            </a:lnSpc>
            <a:spcBef>
              <a:spcPct val="0"/>
            </a:spcBef>
            <a:spcAft>
              <a:spcPct val="35000"/>
            </a:spcAft>
            <a:buNone/>
          </a:pPr>
          <a:r>
            <a:rPr lang="en-US" sz="1500" kern="1200"/>
            <a:t>Integration with Calendar: Integrate the website with popular calendar tools, such as Google Calendar or Outlook Calendar, to allow users to easily manage their appointments and schedules.</a:t>
          </a:r>
        </a:p>
      </dsp:txBody>
      <dsp:txXfrm>
        <a:off x="1429924" y="1549979"/>
        <a:ext cx="4906341" cy="1238029"/>
      </dsp:txXfrm>
    </dsp:sp>
    <dsp:sp modelId="{2BAB9274-1DB7-459E-8E26-8C3C60407ECB}">
      <dsp:nvSpPr>
        <dsp:cNvPr id="0" name=""/>
        <dsp:cNvSpPr/>
      </dsp:nvSpPr>
      <dsp:spPr>
        <a:xfrm>
          <a:off x="0" y="3097516"/>
          <a:ext cx="6336266" cy="123802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E45D2C-40BB-4466-A118-368623A2FD10}">
      <dsp:nvSpPr>
        <dsp:cNvPr id="0" name=""/>
        <dsp:cNvSpPr/>
      </dsp:nvSpPr>
      <dsp:spPr>
        <a:xfrm>
          <a:off x="374503" y="3376073"/>
          <a:ext cx="680916" cy="6809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C100F1E-EFA7-4608-8BF7-D06C2435A439}">
      <dsp:nvSpPr>
        <dsp:cNvPr id="0" name=""/>
        <dsp:cNvSpPr/>
      </dsp:nvSpPr>
      <dsp:spPr>
        <a:xfrm>
          <a:off x="1429924" y="3097516"/>
          <a:ext cx="4906341" cy="123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5" tIns="131025" rIns="131025" bIns="131025" numCol="1" spcCol="1270" anchor="ctr" anchorCtr="0">
          <a:noAutofit/>
        </a:bodyPr>
        <a:lstStyle/>
        <a:p>
          <a:pPr marL="0" lvl="0" indent="0" algn="l" defTabSz="666750">
            <a:lnSpc>
              <a:spcPct val="90000"/>
            </a:lnSpc>
            <a:spcBef>
              <a:spcPct val="0"/>
            </a:spcBef>
            <a:spcAft>
              <a:spcPct val="35000"/>
            </a:spcAft>
            <a:buNone/>
          </a:pPr>
          <a:r>
            <a:rPr lang="en-US" sz="1500" kern="1200"/>
            <a:t>Automatic Reminders: Send automatic reminders to users before their appointments to reduce the risk of missed appointments.</a:t>
          </a:r>
        </a:p>
      </dsp:txBody>
      <dsp:txXfrm>
        <a:off x="1429924" y="3097516"/>
        <a:ext cx="4906341" cy="1238029"/>
      </dsp:txXfrm>
    </dsp:sp>
    <dsp:sp modelId="{5B22CA9D-6CBD-4100-8C60-18190B8BEC5B}">
      <dsp:nvSpPr>
        <dsp:cNvPr id="0" name=""/>
        <dsp:cNvSpPr/>
      </dsp:nvSpPr>
      <dsp:spPr>
        <a:xfrm>
          <a:off x="0" y="4645053"/>
          <a:ext cx="6336266" cy="123802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1B6C4-23F0-4B3F-BEB5-DE2DF0728B51}">
      <dsp:nvSpPr>
        <dsp:cNvPr id="0" name=""/>
        <dsp:cNvSpPr/>
      </dsp:nvSpPr>
      <dsp:spPr>
        <a:xfrm>
          <a:off x="374503" y="4923610"/>
          <a:ext cx="680916" cy="6809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EB089AD-4909-4827-B654-EFBA9137D18A}">
      <dsp:nvSpPr>
        <dsp:cNvPr id="0" name=""/>
        <dsp:cNvSpPr/>
      </dsp:nvSpPr>
      <dsp:spPr>
        <a:xfrm>
          <a:off x="1429924" y="4645053"/>
          <a:ext cx="4906341" cy="123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5" tIns="131025" rIns="131025" bIns="131025" numCol="1" spcCol="1270" anchor="ctr" anchorCtr="0">
          <a:noAutofit/>
        </a:bodyPr>
        <a:lstStyle/>
        <a:p>
          <a:pPr marL="0" lvl="0" indent="0" algn="l" defTabSz="666750">
            <a:lnSpc>
              <a:spcPct val="90000"/>
            </a:lnSpc>
            <a:spcBef>
              <a:spcPct val="0"/>
            </a:spcBef>
            <a:spcAft>
              <a:spcPct val="35000"/>
            </a:spcAft>
            <a:buNone/>
          </a:pPr>
          <a:r>
            <a:rPr lang="en-US" sz="1500" kern="1200"/>
            <a:t>Cancellation Policy: Establish a cancellation policy to help manage missed or cancelled appointments.</a:t>
          </a:r>
        </a:p>
      </dsp:txBody>
      <dsp:txXfrm>
        <a:off x="1429924" y="4645053"/>
        <a:ext cx="4906341" cy="12380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3T18:31:15.758"/>
    </inkml:context>
    <inkml:brush xml:id="br0">
      <inkml:brushProperty name="width" value="0.1" units="cm"/>
      <inkml:brushProperty name="height" value="0.1" units="cm"/>
    </inkml:brush>
  </inkml:definitions>
  <inkml:trace contextRef="#ctx0" brushRef="#br0">18027 3492 16383 0 0,'0'0'0'0'0,"0"0"0"0"0,0 0 0 0 0,0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3T18:31:15.759"/>
    </inkml:context>
    <inkml:brush xml:id="br0">
      <inkml:brushProperty name="width" value="0.1" units="cm"/>
      <inkml:brushProperty name="height" value="0.1" units="cm"/>
    </inkml:brush>
  </inkml:definitions>
  <inkml:trace contextRef="#ctx0" brushRef="#br0">17427 3492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3T18:31:15.760"/>
    </inkml:context>
    <inkml:brush xml:id="br0">
      <inkml:brushProperty name="width" value="0.1" units="cm"/>
      <inkml:brushProperty name="height" value="0.1" units="cm"/>
      <inkml:brushProperty name="color" value="#FFFFFF"/>
    </inkml:brush>
  </inkml:definitions>
  <inkml:trace contextRef="#ctx0" brushRef="#br0">7938 7373 16383 0 0,'22'0'0'0'0,"66"0"0"0"0,57 0 0 0 0,21 0 0 0 0,0 0 0 0 0,-1 0 0 0 0,-10 0 0 0 0,-3 0 0 0 0,-5 0 0 0 0,-10 0 0 0 0,17 0 0 0 0,28 0 0 0 0,18 0 0 0 0,14 0 0 0 0,6 0 0 0 0,-12 0 0 0 0,-36 0 0 0 0,-18 0 0 0 0,-13 0 0 0 0,4 0 0 0 0,6 0 0 0 0,17 0 0 0 0,9 0 0 0 0,20 0 0 0 0,-7 0 0 0 0,-12 0 0 0 0,-20 0 0 0 0,-25 0 0 0 0,-29 0 0 0 0,-27 0 0 0 0,-21 0 0 0 0,-14 0 0 0 0,-8 0 0 0 0,-5 0 0 0 0,-1 0 0 0 0,6 0 0 0 0,8 0 0 0 0,15 0 0 0 0,20 0 0 0 0,14 0 0 0 0,9 0 0 0 0,10 0 0 0 0,4 0 0 0 0,-1 0 0 0 0,10 0 0 0 0,0 0 0 0 0,-15 0 0 0 0,4 0 0 0 0,-7 0 0 0 0,-10 0 0 0 0,3 0 0 0 0,-5 0 0 0 0,11 0 0 0 0,10 0 0 0 0,20 0 0 0 0,5 0 0 0 0,1 0 0 0 0,17 0 0 0 0,11 0 0 0 0,4 0 0 0 0,-9 0 0 0 0,-10 0 0 0 0,-19 0 0 0 0,-15 0 0 0 0,-6 0 0 0 0,-9 0 0 0 0,-7 0 0 0 0,10 0 0 0 0,15 0 0 0 0,15 0 0 0 0,24 0 0 0 0,20 0 0 0 0,18 0 0 0 0,4 0 0 0 0,-3 0 0 0 0,-14 0 0 0 0,-21 0 0 0 0,-15 0 0 0 0,-5 0 0 0 0,12 0 0 0 0,9 0 0 0 0,22 0 0 0 0,13 0 0 0 0,18 0 0 0 0,11 0 0 0 0,2 0 0 0 0,-22 0 0 0 0,-18 0 0 0 0,-19 0 0 0 0,-21 0 0 0 0,-9 0 0 0 0,-5 0 0 0 0,8 0 0 0 0,7 0 0 0 0,13 0 0 0 0,1 0 0 0 0,5 0 0 0 0,-14 0 0 0 0,-5 0 0 0 0,-7 0 0 0 0,-16 0 0 0 0,-2 0 0 0 0,6 0 0 0 0,9 0 0 0 0,9 0 0 0 0,18 0 0 0 0,9 0 0 0 0,2 0 0 0 0,-12 0 0 0 0,-12 0 0 0 0,-15 0 0 0 0,-21 0 0 0 0,-20 0 0 0 0,-15 0 0 0 0,-11 0 0 0 0,-12 0 0 0 0,-6 0 0 0 0,-1 0 0 0 0,7 0 0 0 0,5 0 0 0 0,-5 0 0 0 0,6 0 0 0 0,1 0 0 0 0,1 0 0 0 0,5 0 0 0 0,7 0 0 0 0,12 0 0 0 0,13 0 0 0 0,5 0 0 0 0,6 0 0 0 0,23 0 0 0 0,5 0 0 0 0,0 0 0 0 0,-14 0 0 0 0,-12 0 0 0 0,-10 0 0 0 0,-12 0 0 0 0,-11 0 0 0 0,-10 0 0 0 0,0 0 0 0 0,-9 0 0 0 0,-9 0 0 0 0,-10 0 0 0 0,-2 0 0 0 0,14 0 0 0 0,8 0 0 0 0,3 0 0 0 0,1 0 0 0 0,-1 0 0 0 0,5 0 0 0 0,-6 0 0 0 0,8 0 0 0 0,-4 0 0 0 0,-3 0 0 0 0,-3 0 0 0 0,4 0 0 0 0,6 0 0 0 0,1 0 0 0 0,10 0 0 0 0,1 0 0 0 0,-4 0 0 0 0,0 0 0 0 0,2 0 0 0 0,4 0 0 0 0,2 0 0 0 0,-4 0 0 0 0,-5 0 0 0 0,-13 0 0 0 0,-7 0 0 0 0,-9 0 0 0 0,-9 0 0 0 0,-7 0 0 0 0,7 0 0 0 0,0 0 0 0 0,10 0 0 0 0,-1 0 0 0 0,-3 0 0 0 0,-6 0 0 0 0,-6 0 0 0 0,-3 0 0 0 0,-4 0 0 0 0,3 0 0 0 0,2 0 0 0 0,-1 0 0 0 0,-2 0 0 0 0,4 0 0 0 0,2 0 0 0 0,-3 0 0 0 0,5 0 0 0 0,-1 0 0 0 0,4 0 0 0 0,-1 0 0 0 0,-3 0 0 0 0,3 0 0 0 0,-2 0 0 0 0,3 0 0 0 0,0 0 0 0 0,1 0 0 0 0,-6 0 0 0 0,-6 0 0 0 0,-4 0 0 0 0,-1 0 0 0 0,-1 0 0 0 0,0 0 0 0 0,0 0 0 0 0,1 0 0 0 0,-6 0 0 0 0,4 0 0 0 0,3 0 0 0 0,6 0 0 0 0,3 0 0 0 0,-6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3T18:31:15.761"/>
    </inkml:context>
    <inkml:brush xml:id="br0">
      <inkml:brushProperty name="width" value="0.1" units="cm"/>
      <inkml:brushProperty name="height" value="0.1" units="cm"/>
      <inkml:brushProperty name="color" value="#FFFFFF"/>
    </inkml:brush>
  </inkml:definitions>
  <inkml:trace contextRef="#ctx0" brushRef="#br0">7726 3281 16383 0 0,'6'0'0'0'0,"13"0"0"0"0,20 0 0 0 0,33 0 0 0 0,26 0 0 0 0,37 0 0 0 0,24 0 0 0 0,42 0 0 0 0,33 0 0 0 0,27 0 0 0 0,-1 0 0 0 0,-6 0 0 0 0,-16 0 0 0 0,7 0 0 0 0,31 0 0 0 0,38 0 0 0 0,33 0 0 0 0,-8 0 0 0 0,-16 0 0 0 0,-11 0 0 0 0,-36 0 0 0 0,4 0 0 0 0,16 0 0 0 0,39 0 0 0 0,36 0 0 0 0,13 0 0 0 0,-3 0 0 0 0,-2 0 0 0 0,13 0 0 0 0,32 0 0 0 0,30 0 0 0 0,0 0 0 0 0,-20 0 0 0 0,-37 0 0 0 0,-31 0 0 0 0,-1 0 0 0 0,-2 0 0 0 0,2 0 0 0 0,-17 0 0 0 0,-26 0 0 0 0,-23 0 0 0 0,-17 0 0 0 0,18 0 0 0 0,16 0 0 0 0,16 0 0 0 0,-2 0 0 0 0,-17 0 0 0 0,-34 0 0 0 0,-30 0 0 0 0,-17 0 0 0 0,-2 0 0 0 0,5 0 0 0 0,3 0 0 0 0,12 0 0 0 0,4 0 0 0 0,-13 0 0 0 0,-19 0 0 0 0,-24 0 0 0 0,-17 0 0 0 0,-17 0 0 0 0,10 0 0 0 0,3 0 0 0 0,24 0 0 0 0,23 0 0 0 0,13 0 0 0 0,-5 0 0 0 0,-13 0 0 0 0,-16 0 0 0 0,-24 0 0 0 0,-21 0 0 0 0,-14 0 0 0 0,-14 0 0 0 0,-12 0 0 0 0,-10 0 0 0 0,-16 0 0 0 0,-2 0 0 0 0,-10 0 0 0 0,-13 0 0 0 0,-12 0 0 0 0,-16 0 0 0 0,-8 0 0 0 0,-5 0 0 0 0,-5 0 0 0 0,4 0 0 0 0,4 0 0 0 0,2 0 0 0 0,3 0 0 0 0,5 0 0 0 0,4 0 0 0 0,4 0 0 0 0,7 0 0 0 0,10 0 0 0 0,1 0 0 0 0,6 0 0 0 0,-3 0 0 0 0,4 0 0 0 0,7 0 0 0 0,1 0 0 0 0,-1 0 0 0 0,2 0 0 0 0,12 0 0 0 0,-6 0 0 0 0,-11 0 0 0 0,-13 0 0 0 0,-17 0 0 0 0,-11 0 0 0 0,0 0 0 0 0,6 0 0 0 0,-5 0 0 0 0,-2 0 0 0 0,-1 0 0 0 0,-1 0 0 0 0,12 0 0 0 0,3 0 0 0 0,0 0 0 0 0,4 0 0 0 0,-2 0 0 0 0,3 0 0 0 0,3 0 0 0 0,4 0 0 0 0,-2 0 0 0 0,-5 0 0 0 0,0 0 0 0 0,-3 0 0 0 0,-5 0 0 0 0,-3 0 0 0 0,-9 0 0 0 0,-4 0 0 0 0,-8 0 0 0 0,0 0 0 0 0,-4 0 0 0 0,1 0 0 0 0,8 0 0 0 0,24 0 0 0 0,9 0 0 0 0,0 0 0 0 0,8 0 0 0 0,15 0 0 0 0,-1 0 0 0 0,-7 0 0 0 0,-11 0 0 0 0,-11 0 0 0 0,-19 0 0 0 0,-15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5/4/2023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5/4/2023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endParaRPr lang="en-US" noProof="0"/>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5/4/2023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5/4/2023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5/4/2023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5/4/2023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5/4/2023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5/4/2023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5/4/2023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5/4/2023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5/4/2023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5/4/2023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5/4/2023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5/4/2023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5/4/2023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customXml" Target="../ink/ink3.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6093096" y="1711237"/>
            <a:ext cx="5327996" cy="1928068"/>
          </a:xfrm>
        </p:spPr>
        <p:txBody>
          <a:bodyPr>
            <a:normAutofit fontScale="90000"/>
          </a:bodyPr>
          <a:lstStyle/>
          <a:p>
            <a:pPr algn="ctr"/>
            <a:r>
              <a:rPr lang="en-US"/>
              <a:t>Mentor-Mentee Connect Portal</a:t>
            </a:r>
          </a:p>
        </p:txBody>
      </p:sp>
      <p:sp>
        <p:nvSpPr>
          <p:cNvPr id="7" name="Subtitle 6">
            <a:extLst>
              <a:ext uri="{FF2B5EF4-FFF2-40B4-BE49-F238E27FC236}">
                <a16:creationId xmlns:a16="http://schemas.microsoft.com/office/drawing/2014/main" id="{36D815AD-FBE7-9E1C-0019-589552A8AF7A}"/>
              </a:ext>
            </a:extLst>
          </p:cNvPr>
          <p:cNvSpPr>
            <a:spLocks noGrp="1"/>
          </p:cNvSpPr>
          <p:nvPr>
            <p:ph type="subTitle" idx="1"/>
          </p:nvPr>
        </p:nvSpPr>
        <p:spPr>
          <a:xfrm>
            <a:off x="6968294" y="4582633"/>
            <a:ext cx="3392484" cy="1091180"/>
          </a:xfrm>
        </p:spPr>
        <p:txBody>
          <a:bodyPr/>
          <a:lstStyle/>
          <a:p>
            <a:pPr algn="ctr"/>
            <a:r>
              <a:rPr lang="en-US" dirty="0"/>
              <a:t>By:- </a:t>
            </a:r>
          </a:p>
          <a:p>
            <a:pPr algn="ctr"/>
            <a:r>
              <a:rPr lang="en-US" dirty="0"/>
              <a:t>Meetul Singh</a:t>
            </a:r>
          </a:p>
        </p:txBody>
      </p:sp>
      <p:pic>
        <p:nvPicPr>
          <p:cNvPr id="9" name="Picture 9">
            <a:extLst>
              <a:ext uri="{FF2B5EF4-FFF2-40B4-BE49-F238E27FC236}">
                <a16:creationId xmlns:a16="http://schemas.microsoft.com/office/drawing/2014/main" id="{40F88F7E-35D8-899C-E5B4-574F97D09D2A}"/>
              </a:ext>
            </a:extLst>
          </p:cNvPr>
          <p:cNvPicPr>
            <a:picLocks noGrp="1" noChangeAspect="1"/>
          </p:cNvPicPr>
          <p:nvPr>
            <p:ph type="pic" sz="quarter" idx="10"/>
          </p:nvPr>
        </p:nvPicPr>
        <p:blipFill rotWithShape="1">
          <a:blip r:embed="rId2"/>
          <a:srcRect l="16633" r="16633"/>
          <a:stretch/>
        </p:blipFill>
        <p:spPr>
          <a:xfrm>
            <a:off x="964498" y="1711257"/>
            <a:ext cx="3614537" cy="3602247"/>
          </a:xfrm>
        </p:spPr>
      </p:pic>
      <p:sp>
        <p:nvSpPr>
          <p:cNvPr id="3" name="TextBox 2">
            <a:extLst>
              <a:ext uri="{FF2B5EF4-FFF2-40B4-BE49-F238E27FC236}">
                <a16:creationId xmlns:a16="http://schemas.microsoft.com/office/drawing/2014/main" id="{F37CB1C2-0799-BDF4-85BD-7054915A7C99}"/>
              </a:ext>
            </a:extLst>
          </p:cNvPr>
          <p:cNvSpPr txBox="1"/>
          <p:nvPr/>
        </p:nvSpPr>
        <p:spPr>
          <a:xfrm>
            <a:off x="7061199" y="3962399"/>
            <a:ext cx="398538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i="1"/>
              <a:t>Project Guide- Dr. Juhi Singh</a:t>
            </a:r>
          </a:p>
        </p:txBody>
      </p:sp>
      <p:pic>
        <p:nvPicPr>
          <p:cNvPr id="4" name="Picture 4" descr="Text&#10;&#10;Description automatically generated">
            <a:extLst>
              <a:ext uri="{FF2B5EF4-FFF2-40B4-BE49-F238E27FC236}">
                <a16:creationId xmlns:a16="http://schemas.microsoft.com/office/drawing/2014/main" id="{4FAC5348-AF21-EE08-09AF-946C14F8CF42}"/>
              </a:ext>
            </a:extLst>
          </p:cNvPr>
          <p:cNvPicPr>
            <a:picLocks noChangeAspect="1"/>
          </p:cNvPicPr>
          <p:nvPr/>
        </p:nvPicPr>
        <p:blipFill>
          <a:blip r:embed="rId3"/>
          <a:stretch>
            <a:fillRect/>
          </a:stretch>
        </p:blipFill>
        <p:spPr>
          <a:xfrm>
            <a:off x="152400" y="100374"/>
            <a:ext cx="3202819" cy="899919"/>
          </a:xfrm>
          <a:prstGeom prst="rect">
            <a:avLst/>
          </a:prstGeom>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AF0126-4E0F-DEC3-F96A-06DC2F7CE5CE}"/>
              </a:ext>
            </a:extLst>
          </p:cNvPr>
          <p:cNvSpPr>
            <a:spLocks noGrp="1"/>
          </p:cNvSpPr>
          <p:nvPr>
            <p:ph type="sldNum" sz="quarter" idx="12"/>
          </p:nvPr>
        </p:nvSpPr>
        <p:spPr>
          <a:xfrm>
            <a:off x="11784011" y="5607592"/>
            <a:ext cx="407988" cy="365125"/>
          </a:xfrm>
        </p:spPr>
        <p:txBody>
          <a:bodyPr anchor="ctr">
            <a:normAutofit/>
          </a:bodyPr>
          <a:lstStyle/>
          <a:p>
            <a:pPr>
              <a:spcAft>
                <a:spcPts val="600"/>
              </a:spcAft>
            </a:pPr>
            <a:fld id="{13D2E340-0663-474B-992C-9192B5C45E57}" type="slidenum">
              <a:rPr lang="en-US" noProof="0" smtClean="0"/>
              <a:pPr>
                <a:spcAft>
                  <a:spcPts val="600"/>
                </a:spcAft>
              </a:pPr>
              <a:t>10</a:t>
            </a:fld>
            <a:endParaRPr lang="en-US" noProof="0"/>
          </a:p>
        </p:txBody>
      </p:sp>
      <p:sp>
        <p:nvSpPr>
          <p:cNvPr id="6" name="Rectangle 5">
            <a:extLst>
              <a:ext uri="{FF2B5EF4-FFF2-40B4-BE49-F238E27FC236}">
                <a16:creationId xmlns:a16="http://schemas.microsoft.com/office/drawing/2014/main" id="{77C08401-E2ED-4D1C-AE52-0658F880158C}"/>
              </a:ext>
            </a:extLst>
          </p:cNvPr>
          <p:cNvSpPr/>
          <p:nvPr/>
        </p:nvSpPr>
        <p:spPr>
          <a:xfrm>
            <a:off x="18142" y="5787571"/>
            <a:ext cx="4572000" cy="544285"/>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DB1CF3C-3466-C96B-2710-EC567E31B6C6}"/>
              </a:ext>
            </a:extLst>
          </p:cNvPr>
          <p:cNvSpPr>
            <a:spLocks noGrp="1"/>
          </p:cNvSpPr>
          <p:nvPr>
            <p:ph type="title"/>
          </p:nvPr>
        </p:nvSpPr>
        <p:spPr>
          <a:xfrm>
            <a:off x="24189" y="148439"/>
            <a:ext cx="3217050" cy="540385"/>
          </a:xfrm>
        </p:spPr>
        <p:txBody>
          <a:bodyPr>
            <a:noAutofit/>
          </a:bodyPr>
          <a:lstStyle/>
          <a:p>
            <a:r>
              <a:rPr lang="en-US" sz="3200" b="1" i="0"/>
              <a:t>HOME PAGE</a:t>
            </a:r>
          </a:p>
        </p:txBody>
      </p:sp>
      <p:pic>
        <p:nvPicPr>
          <p:cNvPr id="7" name="Picture 9">
            <a:extLst>
              <a:ext uri="{FF2B5EF4-FFF2-40B4-BE49-F238E27FC236}">
                <a16:creationId xmlns:a16="http://schemas.microsoft.com/office/drawing/2014/main" id="{CE82B038-73BF-920E-6274-4AFE62197E9A}"/>
              </a:ext>
            </a:extLst>
          </p:cNvPr>
          <p:cNvPicPr>
            <a:picLocks noChangeAspect="1"/>
          </p:cNvPicPr>
          <p:nvPr/>
        </p:nvPicPr>
        <p:blipFill>
          <a:blip r:embed="rId2"/>
          <a:stretch>
            <a:fillRect/>
          </a:stretch>
        </p:blipFill>
        <p:spPr>
          <a:xfrm>
            <a:off x="766917" y="998282"/>
            <a:ext cx="10793360" cy="5709468"/>
          </a:xfrm>
          <a:prstGeom prst="rect">
            <a:avLst/>
          </a:prstGeom>
        </p:spPr>
      </p:pic>
    </p:spTree>
    <p:extLst>
      <p:ext uri="{BB962C8B-B14F-4D97-AF65-F5344CB8AC3E}">
        <p14:creationId xmlns:p14="http://schemas.microsoft.com/office/powerpoint/2010/main" val="119046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AF0126-4E0F-DEC3-F96A-06DC2F7CE5CE}"/>
              </a:ext>
            </a:extLst>
          </p:cNvPr>
          <p:cNvSpPr>
            <a:spLocks noGrp="1"/>
          </p:cNvSpPr>
          <p:nvPr>
            <p:ph type="sldNum" sz="quarter" idx="12"/>
          </p:nvPr>
        </p:nvSpPr>
        <p:spPr>
          <a:xfrm>
            <a:off x="11784011" y="5607592"/>
            <a:ext cx="407988" cy="365125"/>
          </a:xfrm>
        </p:spPr>
        <p:txBody>
          <a:bodyPr anchor="ctr">
            <a:normAutofit/>
          </a:bodyPr>
          <a:lstStyle/>
          <a:p>
            <a:pPr>
              <a:spcAft>
                <a:spcPts val="600"/>
              </a:spcAft>
            </a:pPr>
            <a:fld id="{13D2E340-0663-474B-992C-9192B5C45E57}" type="slidenum">
              <a:rPr lang="en-US" noProof="0" smtClean="0"/>
              <a:pPr>
                <a:spcAft>
                  <a:spcPts val="600"/>
                </a:spcAft>
              </a:pPr>
              <a:t>11</a:t>
            </a:fld>
            <a:endParaRPr lang="en-US" noProof="0"/>
          </a:p>
        </p:txBody>
      </p:sp>
      <p:sp>
        <p:nvSpPr>
          <p:cNvPr id="11" name="Title 4">
            <a:extLst>
              <a:ext uri="{FF2B5EF4-FFF2-40B4-BE49-F238E27FC236}">
                <a16:creationId xmlns:a16="http://schemas.microsoft.com/office/drawing/2014/main" id="{CCA2B158-2054-C4E8-6763-914BF7F9EBF1}"/>
              </a:ext>
            </a:extLst>
          </p:cNvPr>
          <p:cNvSpPr>
            <a:spLocks noGrp="1"/>
          </p:cNvSpPr>
          <p:nvPr>
            <p:ph type="title"/>
          </p:nvPr>
        </p:nvSpPr>
        <p:spPr>
          <a:xfrm>
            <a:off x="119338" y="155213"/>
            <a:ext cx="7541828" cy="697622"/>
          </a:xfrm>
        </p:spPr>
        <p:txBody>
          <a:bodyPr>
            <a:noAutofit/>
          </a:bodyPr>
          <a:lstStyle/>
          <a:p>
            <a:r>
              <a:rPr lang="en-US" sz="2800" b="1" i="0"/>
              <a:t>DEPARTMENT WISE TEACHERS LIST</a:t>
            </a:r>
          </a:p>
        </p:txBody>
      </p:sp>
      <p:sp>
        <p:nvSpPr>
          <p:cNvPr id="6" name="Rectangle 5">
            <a:extLst>
              <a:ext uri="{FF2B5EF4-FFF2-40B4-BE49-F238E27FC236}">
                <a16:creationId xmlns:a16="http://schemas.microsoft.com/office/drawing/2014/main" id="{77C08401-E2ED-4D1C-AE52-0658F880158C}"/>
              </a:ext>
            </a:extLst>
          </p:cNvPr>
          <p:cNvSpPr/>
          <p:nvPr/>
        </p:nvSpPr>
        <p:spPr>
          <a:xfrm>
            <a:off x="18142" y="5787571"/>
            <a:ext cx="4572000" cy="544285"/>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236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AF0126-4E0F-DEC3-F96A-06DC2F7CE5CE}"/>
              </a:ext>
            </a:extLst>
          </p:cNvPr>
          <p:cNvSpPr>
            <a:spLocks noGrp="1"/>
          </p:cNvSpPr>
          <p:nvPr>
            <p:ph type="sldNum" sz="quarter" idx="12"/>
          </p:nvPr>
        </p:nvSpPr>
        <p:spPr>
          <a:xfrm>
            <a:off x="11784011" y="5607592"/>
            <a:ext cx="407988" cy="365125"/>
          </a:xfrm>
        </p:spPr>
        <p:txBody>
          <a:bodyPr anchor="ctr">
            <a:normAutofit/>
          </a:bodyPr>
          <a:lstStyle/>
          <a:p>
            <a:pPr>
              <a:spcAft>
                <a:spcPts val="600"/>
              </a:spcAft>
            </a:pPr>
            <a:fld id="{13D2E340-0663-474B-992C-9192B5C45E57}" type="slidenum">
              <a:rPr lang="en-US" noProof="0" smtClean="0"/>
              <a:pPr>
                <a:spcAft>
                  <a:spcPts val="600"/>
                </a:spcAft>
              </a:pPr>
              <a:t>12</a:t>
            </a:fld>
            <a:endParaRPr lang="en-US" noProof="0"/>
          </a:p>
        </p:txBody>
      </p:sp>
      <p:sp>
        <p:nvSpPr>
          <p:cNvPr id="11" name="Title 4">
            <a:extLst>
              <a:ext uri="{FF2B5EF4-FFF2-40B4-BE49-F238E27FC236}">
                <a16:creationId xmlns:a16="http://schemas.microsoft.com/office/drawing/2014/main" id="{CCA2B158-2054-C4E8-6763-914BF7F9EBF1}"/>
              </a:ext>
            </a:extLst>
          </p:cNvPr>
          <p:cNvSpPr>
            <a:spLocks noGrp="1"/>
          </p:cNvSpPr>
          <p:nvPr>
            <p:ph type="title"/>
          </p:nvPr>
        </p:nvSpPr>
        <p:spPr>
          <a:xfrm>
            <a:off x="15804" y="112154"/>
            <a:ext cx="4197736" cy="540384"/>
          </a:xfrm>
        </p:spPr>
        <p:txBody>
          <a:bodyPr>
            <a:noAutofit/>
          </a:bodyPr>
          <a:lstStyle/>
          <a:p>
            <a:r>
              <a:rPr lang="en-US" sz="2800" b="1" i="0"/>
              <a:t>CONTACT US PAGE</a:t>
            </a:r>
          </a:p>
        </p:txBody>
      </p:sp>
      <p:sp>
        <p:nvSpPr>
          <p:cNvPr id="6" name="Rectangle 5">
            <a:extLst>
              <a:ext uri="{FF2B5EF4-FFF2-40B4-BE49-F238E27FC236}">
                <a16:creationId xmlns:a16="http://schemas.microsoft.com/office/drawing/2014/main" id="{77C08401-E2ED-4D1C-AE52-0658F880158C}"/>
              </a:ext>
            </a:extLst>
          </p:cNvPr>
          <p:cNvSpPr/>
          <p:nvPr/>
        </p:nvSpPr>
        <p:spPr>
          <a:xfrm>
            <a:off x="18142" y="5787571"/>
            <a:ext cx="4572000" cy="544285"/>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FD5317C0-8A9F-7219-0AC5-D1D4178DAF27}"/>
              </a:ext>
            </a:extLst>
          </p:cNvPr>
          <p:cNvPicPr>
            <a:picLocks noChangeAspect="1"/>
          </p:cNvPicPr>
          <p:nvPr/>
        </p:nvPicPr>
        <p:blipFill>
          <a:blip r:embed="rId2"/>
          <a:stretch>
            <a:fillRect/>
          </a:stretch>
        </p:blipFill>
        <p:spPr>
          <a:xfrm>
            <a:off x="1071638" y="802739"/>
            <a:ext cx="10060819" cy="5724234"/>
          </a:xfrm>
          <a:prstGeom prst="rect">
            <a:avLst/>
          </a:prstGeom>
        </p:spPr>
      </p:pic>
    </p:spTree>
    <p:extLst>
      <p:ext uri="{BB962C8B-B14F-4D97-AF65-F5344CB8AC3E}">
        <p14:creationId xmlns:p14="http://schemas.microsoft.com/office/powerpoint/2010/main" val="291477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AF0126-4E0F-DEC3-F96A-06DC2F7CE5CE}"/>
              </a:ext>
            </a:extLst>
          </p:cNvPr>
          <p:cNvSpPr>
            <a:spLocks noGrp="1"/>
          </p:cNvSpPr>
          <p:nvPr>
            <p:ph type="sldNum" sz="quarter" idx="12"/>
          </p:nvPr>
        </p:nvSpPr>
        <p:spPr>
          <a:xfrm>
            <a:off x="11784011" y="5607592"/>
            <a:ext cx="407988" cy="365125"/>
          </a:xfrm>
        </p:spPr>
        <p:txBody>
          <a:bodyPr anchor="ctr">
            <a:normAutofit/>
          </a:bodyPr>
          <a:lstStyle/>
          <a:p>
            <a:pPr>
              <a:spcAft>
                <a:spcPts val="600"/>
              </a:spcAft>
            </a:pPr>
            <a:fld id="{13D2E340-0663-474B-992C-9192B5C45E57}" type="slidenum">
              <a:rPr lang="en-US" noProof="0" smtClean="0"/>
              <a:pPr>
                <a:spcAft>
                  <a:spcPts val="600"/>
                </a:spcAft>
              </a:pPr>
              <a:t>13</a:t>
            </a:fld>
            <a:endParaRPr lang="en-US" noProof="0"/>
          </a:p>
        </p:txBody>
      </p:sp>
      <p:sp>
        <p:nvSpPr>
          <p:cNvPr id="11" name="Title 4">
            <a:extLst>
              <a:ext uri="{FF2B5EF4-FFF2-40B4-BE49-F238E27FC236}">
                <a16:creationId xmlns:a16="http://schemas.microsoft.com/office/drawing/2014/main" id="{CCA2B158-2054-C4E8-6763-914BF7F9EBF1}"/>
              </a:ext>
            </a:extLst>
          </p:cNvPr>
          <p:cNvSpPr>
            <a:spLocks noGrp="1"/>
          </p:cNvSpPr>
          <p:nvPr>
            <p:ph type="title"/>
          </p:nvPr>
        </p:nvSpPr>
        <p:spPr>
          <a:xfrm>
            <a:off x="281899" y="75868"/>
            <a:ext cx="4560593" cy="697622"/>
          </a:xfrm>
        </p:spPr>
        <p:txBody>
          <a:bodyPr>
            <a:noAutofit/>
          </a:bodyPr>
          <a:lstStyle/>
          <a:p>
            <a:r>
              <a:rPr lang="en-US" sz="2800" b="1" i="0"/>
              <a:t>SLOT BOOKING PAGE</a:t>
            </a:r>
          </a:p>
        </p:txBody>
      </p:sp>
      <p:sp>
        <p:nvSpPr>
          <p:cNvPr id="6" name="Rectangle 5">
            <a:extLst>
              <a:ext uri="{FF2B5EF4-FFF2-40B4-BE49-F238E27FC236}">
                <a16:creationId xmlns:a16="http://schemas.microsoft.com/office/drawing/2014/main" id="{77C08401-E2ED-4D1C-AE52-0658F880158C}"/>
              </a:ext>
            </a:extLst>
          </p:cNvPr>
          <p:cNvSpPr/>
          <p:nvPr/>
        </p:nvSpPr>
        <p:spPr>
          <a:xfrm>
            <a:off x="18142" y="5787571"/>
            <a:ext cx="4572000" cy="544285"/>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7DDC85B0-57F3-4F54-A7E7-C5E7EE29A4DE}"/>
              </a:ext>
            </a:extLst>
          </p:cNvPr>
          <p:cNvPicPr>
            <a:picLocks noChangeAspect="1"/>
          </p:cNvPicPr>
          <p:nvPr/>
        </p:nvPicPr>
        <p:blipFill>
          <a:blip r:embed="rId2"/>
          <a:stretch>
            <a:fillRect/>
          </a:stretch>
        </p:blipFill>
        <p:spPr>
          <a:xfrm>
            <a:off x="1964266" y="1041995"/>
            <a:ext cx="8200064" cy="5586548"/>
          </a:xfrm>
          <a:prstGeom prst="rect">
            <a:avLst/>
          </a:prstGeom>
          <a:noFill/>
          <a:ln w="6350">
            <a:solidFill>
              <a:schemeClr val="bg2">
                <a:lumMod val="90000"/>
              </a:schemeClr>
            </a:solidFill>
          </a:ln>
        </p:spPr>
      </p:pic>
    </p:spTree>
    <p:extLst>
      <p:ext uri="{BB962C8B-B14F-4D97-AF65-F5344CB8AC3E}">
        <p14:creationId xmlns:p14="http://schemas.microsoft.com/office/powerpoint/2010/main" val="130075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a:extLst>
              <a:ext uri="{FF2B5EF4-FFF2-40B4-BE49-F238E27FC236}">
                <a16:creationId xmlns:a16="http://schemas.microsoft.com/office/drawing/2014/main" id="{118DD6DE-AFFE-ACB2-74EC-E8C4657BDB9A}"/>
              </a:ext>
            </a:extLst>
          </p:cNvPr>
          <p:cNvSpPr>
            <a:spLocks noGrp="1"/>
          </p:cNvSpPr>
          <p:nvPr>
            <p:ph type="sldNum" sz="quarter" idx="12"/>
          </p:nvPr>
        </p:nvSpPr>
        <p:spPr/>
        <p:txBody>
          <a:bodyPr/>
          <a:lstStyle/>
          <a:p>
            <a:pPr>
              <a:spcAft>
                <a:spcPts val="600"/>
              </a:spcAft>
            </a:pPr>
            <a:fld id="{13D2E340-0663-474B-992C-9192B5C45E57}" type="slidenum">
              <a:rPr lang="en-US" noProof="0" smtClean="0"/>
              <a:pPr>
                <a:spcAft>
                  <a:spcPts val="600"/>
                </a:spcAft>
              </a:pPr>
              <a:t>14</a:t>
            </a:fld>
            <a:endParaRPr lang="en-US" noProof="0"/>
          </a:p>
        </p:txBody>
      </p:sp>
      <p:sp>
        <p:nvSpPr>
          <p:cNvPr id="4" name="Rectangle 3">
            <a:extLst>
              <a:ext uri="{FF2B5EF4-FFF2-40B4-BE49-F238E27FC236}">
                <a16:creationId xmlns:a16="http://schemas.microsoft.com/office/drawing/2014/main" id="{D2BAC1E5-040D-0A1A-001F-150D13327D7D}"/>
              </a:ext>
            </a:extLst>
          </p:cNvPr>
          <p:cNvSpPr/>
          <p:nvPr/>
        </p:nvSpPr>
        <p:spPr>
          <a:xfrm>
            <a:off x="18143" y="5950856"/>
            <a:ext cx="4789714" cy="459619"/>
          </a:xfrm>
          <a:prstGeom prst="rect">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65C7CE29-BDF8-F92A-69FC-5DC0080A8159}"/>
              </a:ext>
            </a:extLst>
          </p:cNvPr>
          <p:cNvSpPr txBox="1"/>
          <p:nvPr/>
        </p:nvSpPr>
        <p:spPr>
          <a:xfrm>
            <a:off x="272142" y="235856"/>
            <a:ext cx="720271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PENDING APPOINTMENTS (ACCEPT/REJECT)</a:t>
            </a:r>
          </a:p>
          <a:p>
            <a:endParaRPr lang="en-US"/>
          </a:p>
        </p:txBody>
      </p:sp>
      <p:pic>
        <p:nvPicPr>
          <p:cNvPr id="3" name="Picture 3">
            <a:extLst>
              <a:ext uri="{FF2B5EF4-FFF2-40B4-BE49-F238E27FC236}">
                <a16:creationId xmlns:a16="http://schemas.microsoft.com/office/drawing/2014/main" id="{B5FBAD9E-7751-5EA6-F4CB-A9FB89BD4F2D}"/>
              </a:ext>
            </a:extLst>
          </p:cNvPr>
          <p:cNvPicPr>
            <a:picLocks noChangeAspect="1"/>
          </p:cNvPicPr>
          <p:nvPr/>
        </p:nvPicPr>
        <p:blipFill>
          <a:blip r:embed="rId2"/>
          <a:stretch>
            <a:fillRect/>
          </a:stretch>
        </p:blipFill>
        <p:spPr>
          <a:xfrm>
            <a:off x="1787412" y="990816"/>
            <a:ext cx="8112428" cy="5475068"/>
          </a:xfrm>
          <a:prstGeom prst="rect">
            <a:avLst/>
          </a:prstGeom>
          <a:noFill/>
          <a:ln>
            <a:solidFill>
              <a:schemeClr val="tx2">
                <a:lumMod val="10000"/>
                <a:lumOff val="90000"/>
              </a:schemeClr>
            </a:solidFill>
          </a:ln>
        </p:spPr>
      </p:pic>
    </p:spTree>
    <p:extLst>
      <p:ext uri="{BB962C8B-B14F-4D97-AF65-F5344CB8AC3E}">
        <p14:creationId xmlns:p14="http://schemas.microsoft.com/office/powerpoint/2010/main" val="247132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93FD99B-DB23-804F-1B67-C489B2A13FBE}"/>
              </a:ext>
            </a:extLst>
          </p:cNvPr>
          <p:cNvSpPr>
            <a:spLocks noGrp="1"/>
          </p:cNvSpPr>
          <p:nvPr>
            <p:ph type="title"/>
          </p:nvPr>
        </p:nvSpPr>
        <p:spPr>
          <a:xfrm>
            <a:off x="98323" y="4025548"/>
            <a:ext cx="4350099" cy="1686150"/>
          </a:xfrm>
        </p:spPr>
        <p:txBody>
          <a:bodyPr anchor="b">
            <a:normAutofit/>
          </a:bodyPr>
          <a:lstStyle/>
          <a:p>
            <a:r>
              <a:rPr lang="en-US" sz="5400"/>
              <a:t>Future Scope</a:t>
            </a:r>
          </a:p>
        </p:txBody>
      </p:sp>
      <p:sp>
        <p:nvSpPr>
          <p:cNvPr id="3" name="Slide Number Placeholder 2">
            <a:extLst>
              <a:ext uri="{FF2B5EF4-FFF2-40B4-BE49-F238E27FC236}">
                <a16:creationId xmlns:a16="http://schemas.microsoft.com/office/drawing/2014/main" id="{062ECE8B-1976-BF65-B876-ADBA8C1F4A3A}"/>
              </a:ext>
            </a:extLst>
          </p:cNvPr>
          <p:cNvSpPr>
            <a:spLocks noGrp="1"/>
          </p:cNvSpPr>
          <p:nvPr>
            <p:ph type="sldNum" sz="quarter" idx="12"/>
          </p:nvPr>
        </p:nvSpPr>
        <p:spPr>
          <a:xfrm>
            <a:off x="11784011" y="5607592"/>
            <a:ext cx="407988" cy="365125"/>
          </a:xfrm>
        </p:spPr>
        <p:txBody>
          <a:bodyPr anchor="ctr">
            <a:normAutofit/>
          </a:bodyPr>
          <a:lstStyle/>
          <a:p>
            <a:pPr>
              <a:spcAft>
                <a:spcPts val="600"/>
              </a:spcAft>
            </a:pPr>
            <a:fld id="{13D2E340-0663-474B-992C-9192B5C45E57}" type="slidenum">
              <a:rPr lang="en-US" noProof="0" smtClean="0"/>
              <a:pPr>
                <a:spcAft>
                  <a:spcPts val="600"/>
                </a:spcAft>
              </a:pPr>
              <a:t>15</a:t>
            </a:fld>
            <a:endParaRPr lang="en-US" noProof="0"/>
          </a:p>
        </p:txBody>
      </p:sp>
      <p:graphicFrame>
        <p:nvGraphicFramePr>
          <p:cNvPr id="18" name="Content Placeholder 15">
            <a:extLst>
              <a:ext uri="{FF2B5EF4-FFF2-40B4-BE49-F238E27FC236}">
                <a16:creationId xmlns:a16="http://schemas.microsoft.com/office/drawing/2014/main" id="{F50BEBD6-2259-59D3-142A-AC5C315DE952}"/>
              </a:ext>
            </a:extLst>
          </p:cNvPr>
          <p:cNvGraphicFramePr>
            <a:graphicFrameLocks noGrp="1"/>
          </p:cNvGraphicFramePr>
          <p:nvPr>
            <p:ph idx="1"/>
            <p:extLst>
              <p:ext uri="{D42A27DB-BD31-4B8C-83A1-F6EECF244321}">
                <p14:modId xmlns:p14="http://schemas.microsoft.com/office/powerpoint/2010/main" val="1044392959"/>
              </p:ext>
            </p:extLst>
          </p:nvPr>
        </p:nvGraphicFramePr>
        <p:xfrm>
          <a:off x="5363029" y="383712"/>
          <a:ext cx="6336266" cy="5885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83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C15A-E478-3AB0-6D38-ED83719C8CD5}"/>
              </a:ext>
            </a:extLst>
          </p:cNvPr>
          <p:cNvSpPr>
            <a:spLocks noGrp="1"/>
          </p:cNvSpPr>
          <p:nvPr>
            <p:ph type="title"/>
          </p:nvPr>
        </p:nvSpPr>
        <p:spPr>
          <a:xfrm>
            <a:off x="2564190" y="2446536"/>
            <a:ext cx="6845620" cy="1638398"/>
          </a:xfrm>
        </p:spPr>
        <p:txBody>
          <a:bodyPr>
            <a:normAutofit/>
          </a:bodyPr>
          <a:lstStyle/>
          <a:p>
            <a:r>
              <a:rPr lang="en-US" sz="9600">
                <a:solidFill>
                  <a:schemeClr val="bg1"/>
                </a:solidFill>
              </a:rPr>
              <a:t>Thank You</a:t>
            </a:r>
          </a:p>
        </p:txBody>
      </p:sp>
      <p:sp>
        <p:nvSpPr>
          <p:cNvPr id="3" name="Slide Number Placeholder 2">
            <a:extLst>
              <a:ext uri="{FF2B5EF4-FFF2-40B4-BE49-F238E27FC236}">
                <a16:creationId xmlns:a16="http://schemas.microsoft.com/office/drawing/2014/main" id="{BAAC3FD0-3804-B3CE-91CE-A152C384115F}"/>
              </a:ext>
            </a:extLst>
          </p:cNvPr>
          <p:cNvSpPr>
            <a:spLocks noGrp="1"/>
          </p:cNvSpPr>
          <p:nvPr>
            <p:ph type="sldNum" sz="quarter" idx="12"/>
          </p:nvPr>
        </p:nvSpPr>
        <p:spPr/>
        <p:txBody>
          <a:bodyPr/>
          <a:lstStyle/>
          <a:p>
            <a:fld id="{13D2E340-0663-474B-992C-9192B5C45E57}" type="slidenum">
              <a:rPr lang="en-US" noProof="0" smtClean="0"/>
              <a:t>16</a:t>
            </a:fld>
            <a:endParaRPr lang="en-US" noProof="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F9DBA7E-6C3B-21B7-7575-9C2E3D5084DC}"/>
                  </a:ext>
                </a:extLst>
              </p14:cNvPr>
              <p14:cNvContentPartPr/>
              <p14:nvPr/>
            </p14:nvContentPartPr>
            <p14:xfrm>
              <a:off x="9004905" y="1886703"/>
              <a:ext cx="18142" cy="18142"/>
            </p14:xfrm>
          </p:contentPart>
        </mc:Choice>
        <mc:Fallback xmlns="">
          <p:pic>
            <p:nvPicPr>
              <p:cNvPr id="5" name="Ink 4">
                <a:extLst>
                  <a:ext uri="{FF2B5EF4-FFF2-40B4-BE49-F238E27FC236}">
                    <a16:creationId xmlns:a16="http://schemas.microsoft.com/office/drawing/2014/main" id="{2F9DBA7E-6C3B-21B7-7575-9C2E3D5084DC}"/>
                  </a:ext>
                </a:extLst>
              </p:cNvPr>
              <p:cNvPicPr/>
              <p:nvPr/>
            </p:nvPicPr>
            <p:blipFill>
              <a:blip r:embed="rId3"/>
              <a:stretch>
                <a:fillRect/>
              </a:stretch>
            </p:blipFill>
            <p:spPr>
              <a:xfrm>
                <a:off x="8097805" y="979603"/>
                <a:ext cx="1814200" cy="181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4B1772F-491F-A59B-9D6E-24350DB4D8CB}"/>
                  </a:ext>
                </a:extLst>
              </p14:cNvPr>
              <p14:cNvContentPartPr/>
              <p14:nvPr/>
            </p14:nvContentPartPr>
            <p14:xfrm>
              <a:off x="8593667" y="1886703"/>
              <a:ext cx="18142" cy="18142"/>
            </p14:xfrm>
          </p:contentPart>
        </mc:Choice>
        <mc:Fallback xmlns="">
          <p:pic>
            <p:nvPicPr>
              <p:cNvPr id="6" name="Ink 5">
                <a:extLst>
                  <a:ext uri="{FF2B5EF4-FFF2-40B4-BE49-F238E27FC236}">
                    <a16:creationId xmlns:a16="http://schemas.microsoft.com/office/drawing/2014/main" id="{D4B1772F-491F-A59B-9D6E-24350DB4D8CB}"/>
                  </a:ext>
                </a:extLst>
              </p:cNvPr>
              <p:cNvPicPr/>
              <p:nvPr/>
            </p:nvPicPr>
            <p:blipFill>
              <a:blip r:embed="rId3"/>
              <a:stretch>
                <a:fillRect/>
              </a:stretch>
            </p:blipFill>
            <p:spPr>
              <a:xfrm>
                <a:off x="7686567" y="979603"/>
                <a:ext cx="1814200" cy="1814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725ECF0E-0CD9-B247-69DE-CE836A8EA83C}"/>
                  </a:ext>
                </a:extLst>
              </p14:cNvPr>
              <p14:cNvContentPartPr/>
              <p14:nvPr/>
            </p14:nvContentPartPr>
            <p14:xfrm>
              <a:off x="2086428" y="4547655"/>
              <a:ext cx="8108844" cy="18142"/>
            </p14:xfrm>
          </p:contentPart>
        </mc:Choice>
        <mc:Fallback xmlns="">
          <p:pic>
            <p:nvPicPr>
              <p:cNvPr id="8" name="Ink 7">
                <a:extLst>
                  <a:ext uri="{FF2B5EF4-FFF2-40B4-BE49-F238E27FC236}">
                    <a16:creationId xmlns:a16="http://schemas.microsoft.com/office/drawing/2014/main" id="{725ECF0E-0CD9-B247-69DE-CE836A8EA83C}"/>
                  </a:ext>
                </a:extLst>
              </p:cNvPr>
              <p:cNvPicPr/>
              <p:nvPr/>
            </p:nvPicPr>
            <p:blipFill>
              <a:blip r:embed="rId6"/>
              <a:stretch>
                <a:fillRect/>
              </a:stretch>
            </p:blipFill>
            <p:spPr>
              <a:xfrm>
                <a:off x="2068428" y="3640555"/>
                <a:ext cx="8144483" cy="181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2E5D29A-9C1E-1EEB-3025-46D5A58700CA}"/>
                  </a:ext>
                </a:extLst>
              </p14:cNvPr>
              <p14:cNvContentPartPr/>
              <p14:nvPr/>
            </p14:nvContentPartPr>
            <p14:xfrm>
              <a:off x="1941285" y="1741560"/>
              <a:ext cx="8180735" cy="18142"/>
            </p14:xfrm>
          </p:contentPart>
        </mc:Choice>
        <mc:Fallback xmlns="">
          <p:pic>
            <p:nvPicPr>
              <p:cNvPr id="9" name="Ink 8">
                <a:extLst>
                  <a:ext uri="{FF2B5EF4-FFF2-40B4-BE49-F238E27FC236}">
                    <a16:creationId xmlns:a16="http://schemas.microsoft.com/office/drawing/2014/main" id="{02E5D29A-9C1E-1EEB-3025-46D5A58700CA}"/>
                  </a:ext>
                </a:extLst>
              </p:cNvPr>
              <p:cNvPicPr/>
              <p:nvPr/>
            </p:nvPicPr>
            <p:blipFill>
              <a:blip r:embed="rId8"/>
              <a:stretch>
                <a:fillRect/>
              </a:stretch>
            </p:blipFill>
            <p:spPr>
              <a:xfrm>
                <a:off x="1923286" y="834460"/>
                <a:ext cx="8216374" cy="1814200"/>
              </a:xfrm>
              <a:prstGeom prst="rect">
                <a:avLst/>
              </a:prstGeom>
            </p:spPr>
          </p:pic>
        </mc:Fallback>
      </mc:AlternateContent>
    </p:spTree>
    <p:extLst>
      <p:ext uri="{BB962C8B-B14F-4D97-AF65-F5344CB8AC3E}">
        <p14:creationId xmlns:p14="http://schemas.microsoft.com/office/powerpoint/2010/main" val="423612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122905" y="4738387"/>
            <a:ext cx="4288647" cy="943429"/>
          </a:xfrm>
        </p:spPr>
        <p:txBody>
          <a:bodyPr anchor="b">
            <a:normAutofit/>
          </a:bodyPr>
          <a:lstStyle/>
          <a:p>
            <a:r>
              <a:rPr lang="en-US" sz="5400"/>
              <a:t>Introduction</a:t>
            </a: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a:xfrm>
            <a:off x="11784011" y="5607592"/>
            <a:ext cx="407988" cy="365125"/>
          </a:xfrm>
        </p:spPr>
        <p:txBody>
          <a:bodyPr anchor="ctr">
            <a:normAutofit/>
          </a:bodyPr>
          <a:lstStyle/>
          <a:p>
            <a:pPr>
              <a:spcAft>
                <a:spcPts val="600"/>
              </a:spcAft>
            </a:pPr>
            <a:fld id="{13D2E340-0663-474B-992C-9192B5C45E57}" type="slidenum">
              <a:rPr lang="en-US" smtClean="0"/>
              <a:pPr>
                <a:spcAft>
                  <a:spcPts val="600"/>
                </a:spcAft>
              </a:pPr>
              <a:t>2</a:t>
            </a:fld>
            <a:endParaRPr lang="en-US"/>
          </a:p>
        </p:txBody>
      </p:sp>
      <p:sp>
        <p:nvSpPr>
          <p:cNvPr id="29" name="Content Placeholder 4">
            <a:extLst>
              <a:ext uri="{FF2B5EF4-FFF2-40B4-BE49-F238E27FC236}">
                <a16:creationId xmlns:a16="http://schemas.microsoft.com/office/drawing/2014/main" id="{EEBCF034-A3E5-6F17-E1A3-CF7A1A79D766}"/>
              </a:ext>
            </a:extLst>
          </p:cNvPr>
          <p:cNvSpPr>
            <a:spLocks noGrp="1"/>
          </p:cNvSpPr>
          <p:nvPr>
            <p:ph sz="quarter" idx="19"/>
          </p:nvPr>
        </p:nvSpPr>
        <p:spPr>
          <a:xfrm>
            <a:off x="5326063" y="559678"/>
            <a:ext cx="6325162" cy="5830931"/>
          </a:xfrm>
        </p:spPr>
        <p:txBody>
          <a:bodyPr vert="horz" lIns="91440" tIns="45720" rIns="91440" bIns="45720" rtlCol="0" anchor="t">
            <a:normAutofit/>
          </a:bodyPr>
          <a:lstStyle/>
          <a:p>
            <a:pPr marL="0" indent="0" algn="just">
              <a:buNone/>
            </a:pPr>
            <a:r>
              <a:rPr lang="en-US" sz="2800">
                <a:latin typeface="Times New Roman"/>
                <a:ea typeface="+mn-lt"/>
                <a:cs typeface="+mn-lt"/>
              </a:rPr>
              <a:t>The Mentor-Mentee Appointment website is an innovative solution designed to streamline the process of scheduling appointments between students and teachers.</a:t>
            </a:r>
            <a:endParaRPr lang="en-US" sz="2800">
              <a:latin typeface="Times New Roman"/>
              <a:cs typeface="Times New Roman"/>
            </a:endParaRPr>
          </a:p>
          <a:p>
            <a:pPr marL="0" indent="0" algn="just">
              <a:buNone/>
            </a:pPr>
            <a:r>
              <a:rPr lang="en-US" sz="2800">
                <a:latin typeface="Times New Roman"/>
                <a:ea typeface="+mn-lt"/>
                <a:cs typeface="+mn-lt"/>
              </a:rPr>
              <a:t>With this platform, students can easily schedule appointments with their teachers and get the academic support they need to succeed.</a:t>
            </a:r>
            <a:endParaRPr lang="en-US" sz="2800">
              <a:latin typeface="Times New Roman"/>
              <a:cs typeface="Times New Roman"/>
            </a:endParaRPr>
          </a:p>
          <a:p>
            <a:pPr marL="283210" indent="-283210"/>
            <a:endParaRPr lang="en-US"/>
          </a:p>
        </p:txBody>
      </p:sp>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25129" y="3583097"/>
            <a:ext cx="3833906" cy="2221622"/>
          </a:xfrm>
        </p:spPr>
        <p:txBody>
          <a:bodyPr vert="horz" lIns="91440" tIns="45720" rIns="91440" bIns="45720" rtlCol="0" anchor="b">
            <a:normAutofit/>
          </a:bodyPr>
          <a:lstStyle/>
          <a:p>
            <a:r>
              <a:rPr lang="en-US" b="0" i="1" kern="1200" baseline="0">
                <a:latin typeface="+mj-lt"/>
                <a:ea typeface="+mj-ea"/>
                <a:cs typeface="+mj-cs"/>
              </a:rPr>
              <a:t>Objective</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a:xfrm>
            <a:off x="11784011" y="5607592"/>
            <a:ext cx="407988" cy="365125"/>
          </a:xfrm>
        </p:spPr>
        <p:txBody>
          <a:bodyPr vert="horz" lIns="91440" tIns="45720" rIns="91440" bIns="45720" rtlCol="0" anchor="ctr">
            <a:normAutofit/>
          </a:bodyPr>
          <a:lstStyle/>
          <a:p>
            <a:pPr>
              <a:spcAft>
                <a:spcPts val="600"/>
              </a:spcAft>
            </a:pPr>
            <a:fld id="{13D2E340-0663-474B-992C-9192B5C45E57}" type="slidenum">
              <a:rPr lang="en-US" smtClean="0"/>
              <a:pPr>
                <a:spcAft>
                  <a:spcPts val="600"/>
                </a:spcAft>
              </a:pPr>
              <a:t>3</a:t>
            </a:fld>
            <a:endParaRPr lang="en-US"/>
          </a:p>
        </p:txBody>
      </p:sp>
      <p:sp>
        <p:nvSpPr>
          <p:cNvPr id="25" name="TextBox 24">
            <a:extLst>
              <a:ext uri="{FF2B5EF4-FFF2-40B4-BE49-F238E27FC236}">
                <a16:creationId xmlns:a16="http://schemas.microsoft.com/office/drawing/2014/main" id="{D3B556F3-00C8-2858-EB05-DA365E23E0F1}"/>
              </a:ext>
            </a:extLst>
          </p:cNvPr>
          <p:cNvSpPr txBox="1"/>
          <p:nvPr/>
        </p:nvSpPr>
        <p:spPr>
          <a:xfrm>
            <a:off x="5326063" y="559678"/>
            <a:ext cx="6103937" cy="51918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83210" defTabSz="914400">
              <a:lnSpc>
                <a:spcPct val="112000"/>
              </a:lnSpc>
              <a:spcBef>
                <a:spcPts val="900"/>
              </a:spcBef>
            </a:pPr>
            <a:endParaRPr lang="en-US" sz="2000">
              <a:solidFill>
                <a:schemeClr val="tx1">
                  <a:lumMod val="85000"/>
                  <a:lumOff val="15000"/>
                </a:schemeClr>
              </a:solidFill>
            </a:endParaRPr>
          </a:p>
          <a:p>
            <a:pPr indent="-283210" algn="just" defTabSz="914400">
              <a:lnSpc>
                <a:spcPct val="112000"/>
              </a:lnSpc>
              <a:spcBef>
                <a:spcPts val="900"/>
              </a:spcBef>
            </a:pPr>
            <a:r>
              <a:rPr lang="en-US" sz="2400">
                <a:solidFill>
                  <a:schemeClr val="tx1">
                    <a:lumMod val="85000"/>
                    <a:lumOff val="15000"/>
                  </a:schemeClr>
                </a:solidFill>
                <a:latin typeface="Times New Roman"/>
                <a:cs typeface="Times New Roman"/>
              </a:rPr>
              <a:t>The objective of this project is to design and develop a user-friendly interface for students and teachers to schedule appointments with their mentors at the university using HTML, PHP and MYSQL database.</a:t>
            </a:r>
          </a:p>
          <a:p>
            <a:pPr indent="-283210" defTabSz="914400">
              <a:lnSpc>
                <a:spcPct val="112000"/>
              </a:lnSpc>
              <a:spcBef>
                <a:spcPts val="900"/>
              </a:spcBef>
            </a:pPr>
            <a:endParaRPr lang="en-US" sz="2000">
              <a:solidFill>
                <a:schemeClr val="tx1">
                  <a:lumMod val="85000"/>
                  <a:lumOff val="15000"/>
                </a:schemeClr>
              </a:solidFill>
            </a:endParaRPr>
          </a:p>
          <a:p>
            <a:pPr indent="-283210" defTabSz="914400">
              <a:lnSpc>
                <a:spcPct val="112000"/>
              </a:lnSpc>
              <a:spcBef>
                <a:spcPts val="900"/>
              </a:spcBef>
            </a:pPr>
            <a:endParaRPr lang="en-US" sz="2000">
              <a:solidFill>
                <a:schemeClr val="tx1">
                  <a:lumMod val="85000"/>
                  <a:lumOff val="15000"/>
                </a:schemeClr>
              </a:solidFill>
            </a:endParaRPr>
          </a:p>
          <a:p>
            <a:pPr indent="-283210" defTabSz="914400">
              <a:lnSpc>
                <a:spcPct val="112000"/>
              </a:lnSpc>
              <a:spcBef>
                <a:spcPts val="900"/>
              </a:spcBef>
            </a:pPr>
            <a:endParaRPr lang="en-US" sz="2000">
              <a:solidFill>
                <a:schemeClr val="tx1">
                  <a:lumMod val="85000"/>
                  <a:lumOff val="15000"/>
                </a:schemeClr>
              </a:solidFill>
            </a:endParaRPr>
          </a:p>
          <a:p>
            <a:pPr indent="-283210" defTabSz="914400">
              <a:lnSpc>
                <a:spcPct val="112000"/>
              </a:lnSpc>
              <a:spcBef>
                <a:spcPts val="900"/>
              </a:spcBef>
            </a:pPr>
            <a:endParaRPr lang="en-US" sz="2000">
              <a:solidFill>
                <a:schemeClr val="tx1">
                  <a:lumMod val="85000"/>
                  <a:lumOff val="15000"/>
                </a:schemeClr>
              </a:solidFill>
            </a:endParaRPr>
          </a:p>
        </p:txBody>
      </p:sp>
    </p:spTree>
    <p:extLst>
      <p:ext uri="{BB962C8B-B14F-4D97-AF65-F5344CB8AC3E}">
        <p14:creationId xmlns:p14="http://schemas.microsoft.com/office/powerpoint/2010/main" val="374911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AB82-51AE-48D6-DBA5-446F175AF3BD}"/>
              </a:ext>
            </a:extLst>
          </p:cNvPr>
          <p:cNvSpPr>
            <a:spLocks noGrp="1"/>
          </p:cNvSpPr>
          <p:nvPr>
            <p:ph type="title"/>
          </p:nvPr>
        </p:nvSpPr>
        <p:spPr>
          <a:xfrm>
            <a:off x="1717523" y="4793010"/>
            <a:ext cx="2878383" cy="1005305"/>
          </a:xfrm>
        </p:spPr>
        <p:txBody>
          <a:bodyPr>
            <a:normAutofit/>
          </a:bodyPr>
          <a:lstStyle/>
          <a:p>
            <a:r>
              <a:rPr lang="en-US" sz="5400"/>
              <a:t>Aim</a:t>
            </a:r>
          </a:p>
        </p:txBody>
      </p:sp>
      <p:sp>
        <p:nvSpPr>
          <p:cNvPr id="3" name="Slide Number Placeholder 2">
            <a:extLst>
              <a:ext uri="{FF2B5EF4-FFF2-40B4-BE49-F238E27FC236}">
                <a16:creationId xmlns:a16="http://schemas.microsoft.com/office/drawing/2014/main" id="{6DE46334-8F6A-6462-32AD-E4F351A4740B}"/>
              </a:ext>
            </a:extLst>
          </p:cNvPr>
          <p:cNvSpPr>
            <a:spLocks noGrp="1"/>
          </p:cNvSpPr>
          <p:nvPr>
            <p:ph type="sldNum" sz="quarter" idx="12"/>
          </p:nvPr>
        </p:nvSpPr>
        <p:spPr/>
        <p:txBody>
          <a:bodyPr/>
          <a:lstStyle/>
          <a:p>
            <a:fld id="{13D2E340-0663-474B-992C-9192B5C45E57}" type="slidenum">
              <a:rPr lang="en-US" noProof="0" smtClean="0"/>
              <a:t>4</a:t>
            </a:fld>
            <a:endParaRPr lang="en-US" noProof="0"/>
          </a:p>
        </p:txBody>
      </p:sp>
      <p:sp>
        <p:nvSpPr>
          <p:cNvPr id="4" name="Content Placeholder 3">
            <a:extLst>
              <a:ext uri="{FF2B5EF4-FFF2-40B4-BE49-F238E27FC236}">
                <a16:creationId xmlns:a16="http://schemas.microsoft.com/office/drawing/2014/main" id="{86253747-8A7B-C276-30AF-806673747E0B}"/>
              </a:ext>
            </a:extLst>
          </p:cNvPr>
          <p:cNvSpPr>
            <a:spLocks noGrp="1"/>
          </p:cNvSpPr>
          <p:nvPr>
            <p:ph idx="1"/>
          </p:nvPr>
        </p:nvSpPr>
        <p:spPr>
          <a:xfrm>
            <a:off x="5399314" y="810049"/>
            <a:ext cx="6172200" cy="2188285"/>
          </a:xfrm>
        </p:spPr>
        <p:txBody>
          <a:bodyPr vert="horz" lIns="91440" tIns="45720" rIns="91440" bIns="45720" rtlCol="0" anchor="t">
            <a:normAutofit/>
          </a:bodyPr>
          <a:lstStyle/>
          <a:p>
            <a:pPr marL="0" indent="0" algn="just">
              <a:buNone/>
            </a:pPr>
            <a:r>
              <a:rPr lang="en-US" sz="2400">
                <a:latin typeface="Times New Roman"/>
                <a:ea typeface="+mn-lt"/>
                <a:cs typeface="+mn-lt"/>
              </a:rPr>
              <a:t>The aim of your project is to develop a teacher-student appointment system to improve the appointment scheduling process for students and teachers at the university.</a:t>
            </a:r>
            <a:endParaRPr lang="en-US" sz="2400">
              <a:latin typeface="Times New Roman"/>
              <a:cs typeface="Times New Roman"/>
            </a:endParaRPr>
          </a:p>
        </p:txBody>
      </p:sp>
    </p:spTree>
    <p:extLst>
      <p:ext uri="{BB962C8B-B14F-4D97-AF65-F5344CB8AC3E}">
        <p14:creationId xmlns:p14="http://schemas.microsoft.com/office/powerpoint/2010/main" val="216264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a:xfrm>
            <a:off x="762000" y="559677"/>
            <a:ext cx="3833906" cy="5274923"/>
          </a:xfrm>
        </p:spPr>
        <p:txBody>
          <a:bodyPr vert="horz" lIns="91440" tIns="45720" rIns="91440" bIns="45720" rtlCol="0" anchor="b">
            <a:normAutofit/>
          </a:bodyPr>
          <a:lstStyle/>
          <a:p>
            <a:r>
              <a:rPr lang="en-US" b="0" i="1" kern="1200" baseline="0"/>
              <a:t>Features</a:t>
            </a:r>
          </a:p>
        </p:txBody>
      </p:sp>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a:xfrm>
            <a:off x="11784011" y="5607592"/>
            <a:ext cx="407988" cy="365125"/>
          </a:xfrm>
        </p:spPr>
        <p:txBody>
          <a:bodyPr vert="horz" lIns="91440" tIns="45720" rIns="91440" bIns="45720" rtlCol="0" anchor="ctr">
            <a:normAutofit/>
          </a:bodyPr>
          <a:lstStyle/>
          <a:p>
            <a:pPr>
              <a:spcAft>
                <a:spcPts val="600"/>
              </a:spcAft>
            </a:pPr>
            <a:fld id="{13D2E340-0663-474B-992C-9192B5C45E57}" type="slidenum">
              <a:rPr lang="en-US" dirty="0" smtClean="0"/>
              <a:pPr>
                <a:spcAft>
                  <a:spcPts val="600"/>
                </a:spcAft>
              </a:pPr>
              <a:t>5</a:t>
            </a:fld>
            <a:endParaRPr lang="en-US"/>
          </a:p>
        </p:txBody>
      </p:sp>
      <p:graphicFrame>
        <p:nvGraphicFramePr>
          <p:cNvPr id="44" name="TextBox 41">
            <a:extLst>
              <a:ext uri="{FF2B5EF4-FFF2-40B4-BE49-F238E27FC236}">
                <a16:creationId xmlns:a16="http://schemas.microsoft.com/office/drawing/2014/main" id="{B49F0137-A2D8-FB2E-C7DB-BB3D453824E5}"/>
              </a:ext>
            </a:extLst>
          </p:cNvPr>
          <p:cNvGraphicFramePr/>
          <p:nvPr>
            <p:extLst>
              <p:ext uri="{D42A27DB-BD31-4B8C-83A1-F6EECF244321}">
                <p14:modId xmlns:p14="http://schemas.microsoft.com/office/powerpoint/2010/main" val="780020983"/>
              </p:ext>
            </p:extLst>
          </p:nvPr>
        </p:nvGraphicFramePr>
        <p:xfrm>
          <a:off x="5193890" y="424485"/>
          <a:ext cx="6590070" cy="5998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911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AF0-0B80-BFDF-6974-4F579F0939DB}"/>
              </a:ext>
            </a:extLst>
          </p:cNvPr>
          <p:cNvSpPr>
            <a:spLocks noGrp="1"/>
          </p:cNvSpPr>
          <p:nvPr>
            <p:ph type="title"/>
          </p:nvPr>
        </p:nvSpPr>
        <p:spPr>
          <a:xfrm>
            <a:off x="96763" y="4260820"/>
            <a:ext cx="4535429" cy="1428638"/>
          </a:xfrm>
        </p:spPr>
        <p:txBody>
          <a:bodyPr>
            <a:noAutofit/>
          </a:bodyPr>
          <a:lstStyle/>
          <a:p>
            <a:r>
              <a:rPr lang="en-US" sz="5400"/>
              <a:t>Methodology</a:t>
            </a:r>
          </a:p>
        </p:txBody>
      </p:sp>
      <p:sp>
        <p:nvSpPr>
          <p:cNvPr id="3" name="Slide Number Placeholder 2">
            <a:extLst>
              <a:ext uri="{FF2B5EF4-FFF2-40B4-BE49-F238E27FC236}">
                <a16:creationId xmlns:a16="http://schemas.microsoft.com/office/drawing/2014/main" id="{56A4DA0A-14A5-523D-DDDB-617F80A6376D}"/>
              </a:ext>
            </a:extLst>
          </p:cNvPr>
          <p:cNvSpPr>
            <a:spLocks noGrp="1"/>
          </p:cNvSpPr>
          <p:nvPr>
            <p:ph type="sldNum" sz="quarter" idx="12"/>
          </p:nvPr>
        </p:nvSpPr>
        <p:spPr/>
        <p:txBody>
          <a:bodyPr/>
          <a:lstStyle/>
          <a:p>
            <a:fld id="{13D2E340-0663-474B-992C-9192B5C45E57}" type="slidenum">
              <a:rPr lang="en-US" noProof="0" smtClean="0"/>
              <a:t>6</a:t>
            </a:fld>
            <a:endParaRPr lang="en-US" noProof="0"/>
          </a:p>
        </p:txBody>
      </p:sp>
    </p:spTree>
    <p:extLst>
      <p:ext uri="{BB962C8B-B14F-4D97-AF65-F5344CB8AC3E}">
        <p14:creationId xmlns:p14="http://schemas.microsoft.com/office/powerpoint/2010/main" val="389817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A1EC-9FC8-A90B-D6C2-F2AD2B2E4254}"/>
              </a:ext>
            </a:extLst>
          </p:cNvPr>
          <p:cNvSpPr>
            <a:spLocks noGrp="1"/>
          </p:cNvSpPr>
          <p:nvPr>
            <p:ph type="title"/>
          </p:nvPr>
        </p:nvSpPr>
        <p:spPr/>
        <p:txBody>
          <a:bodyPr/>
          <a:lstStyle/>
          <a:p>
            <a:r>
              <a:rPr lang="en-US"/>
              <a:t>Front End</a:t>
            </a:r>
          </a:p>
        </p:txBody>
      </p:sp>
      <p:sp>
        <p:nvSpPr>
          <p:cNvPr id="3" name="Slide Number Placeholder 2">
            <a:extLst>
              <a:ext uri="{FF2B5EF4-FFF2-40B4-BE49-F238E27FC236}">
                <a16:creationId xmlns:a16="http://schemas.microsoft.com/office/drawing/2014/main" id="{02913BDF-B9BF-1EBC-A867-F3E8E1B94028}"/>
              </a:ext>
            </a:extLst>
          </p:cNvPr>
          <p:cNvSpPr>
            <a:spLocks noGrp="1"/>
          </p:cNvSpPr>
          <p:nvPr>
            <p:ph type="sldNum" sz="quarter" idx="12"/>
          </p:nvPr>
        </p:nvSpPr>
        <p:spPr/>
        <p:txBody>
          <a:bodyPr/>
          <a:lstStyle/>
          <a:p>
            <a:fld id="{13D2E340-0663-474B-992C-9192B5C45E57}" type="slidenum">
              <a:rPr lang="en-US" noProof="0" smtClean="0"/>
              <a:t>7</a:t>
            </a:fld>
            <a:endParaRPr lang="en-US" noProof="0"/>
          </a:p>
        </p:txBody>
      </p:sp>
      <p:sp>
        <p:nvSpPr>
          <p:cNvPr id="4" name="Content Placeholder 3">
            <a:extLst>
              <a:ext uri="{FF2B5EF4-FFF2-40B4-BE49-F238E27FC236}">
                <a16:creationId xmlns:a16="http://schemas.microsoft.com/office/drawing/2014/main" id="{D604F4ED-4FEB-652D-C31A-310FFA9C4327}"/>
              </a:ext>
            </a:extLst>
          </p:cNvPr>
          <p:cNvSpPr>
            <a:spLocks noGrp="1"/>
          </p:cNvSpPr>
          <p:nvPr>
            <p:ph idx="1"/>
          </p:nvPr>
        </p:nvSpPr>
        <p:spPr/>
        <p:txBody>
          <a:bodyPr vert="horz" lIns="91440" tIns="45720" rIns="91440" bIns="45720" rtlCol="0" anchor="t">
            <a:normAutofit/>
          </a:bodyPr>
          <a:lstStyle/>
          <a:p>
            <a:pPr marL="283210" indent="-283210"/>
            <a:r>
              <a:rPr lang="en-US" sz="2400">
                <a:latin typeface="Times New Roman"/>
                <a:cs typeface="Times New Roman"/>
              </a:rPr>
              <a:t>The front end of our portal is developed using HTML and CSS for giving structure and style to the portal along with Bootstrap which is the leading CSS framework for developing responsive and mobile-first websites.</a:t>
            </a:r>
            <a:endParaRPr lang="en-US" sz="2400" err="1"/>
          </a:p>
        </p:txBody>
      </p:sp>
    </p:spTree>
    <p:extLst>
      <p:ext uri="{BB962C8B-B14F-4D97-AF65-F5344CB8AC3E}">
        <p14:creationId xmlns:p14="http://schemas.microsoft.com/office/powerpoint/2010/main" val="41035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EB81-E390-BE2C-F9EA-5087D615DD33}"/>
              </a:ext>
            </a:extLst>
          </p:cNvPr>
          <p:cNvSpPr>
            <a:spLocks noGrp="1"/>
          </p:cNvSpPr>
          <p:nvPr>
            <p:ph type="title"/>
          </p:nvPr>
        </p:nvSpPr>
        <p:spPr>
          <a:xfrm>
            <a:off x="677333" y="3535107"/>
            <a:ext cx="3833906" cy="2221622"/>
          </a:xfrm>
        </p:spPr>
        <p:txBody>
          <a:bodyPr/>
          <a:lstStyle/>
          <a:p>
            <a:r>
              <a:rPr lang="en-US"/>
              <a:t>Backend</a:t>
            </a:r>
          </a:p>
        </p:txBody>
      </p:sp>
      <p:sp>
        <p:nvSpPr>
          <p:cNvPr id="3" name="Slide Number Placeholder 2">
            <a:extLst>
              <a:ext uri="{FF2B5EF4-FFF2-40B4-BE49-F238E27FC236}">
                <a16:creationId xmlns:a16="http://schemas.microsoft.com/office/drawing/2014/main" id="{08E9D0E3-1C9B-56B0-D7AC-E6A2B68CD3D4}"/>
              </a:ext>
            </a:extLst>
          </p:cNvPr>
          <p:cNvSpPr>
            <a:spLocks noGrp="1"/>
          </p:cNvSpPr>
          <p:nvPr>
            <p:ph type="sldNum" sz="quarter" idx="12"/>
          </p:nvPr>
        </p:nvSpPr>
        <p:spPr/>
        <p:txBody>
          <a:bodyPr/>
          <a:lstStyle/>
          <a:p>
            <a:fld id="{13D2E340-0663-474B-992C-9192B5C45E57}" type="slidenum">
              <a:rPr lang="en-US" noProof="0" smtClean="0"/>
              <a:t>8</a:t>
            </a:fld>
            <a:endParaRPr lang="en-US" noProof="0"/>
          </a:p>
        </p:txBody>
      </p:sp>
      <p:sp>
        <p:nvSpPr>
          <p:cNvPr id="6" name="TextBox 5">
            <a:extLst>
              <a:ext uri="{FF2B5EF4-FFF2-40B4-BE49-F238E27FC236}">
                <a16:creationId xmlns:a16="http://schemas.microsoft.com/office/drawing/2014/main" id="{4D4FFBD3-B43F-5DF3-B9F6-9A4CE508FEF6}"/>
              </a:ext>
            </a:extLst>
          </p:cNvPr>
          <p:cNvSpPr txBox="1"/>
          <p:nvPr/>
        </p:nvSpPr>
        <p:spPr>
          <a:xfrm>
            <a:off x="5950856" y="6047"/>
            <a:ext cx="5303761"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latin typeface="Times New Roman"/>
                <a:cs typeface="Times New Roman"/>
              </a:rPr>
              <a:t>The technology stack used for backend is PHP with MYSQL database (XAMPP).</a:t>
            </a:r>
          </a:p>
          <a:p>
            <a:endParaRPr lang="en-US" sz="2200">
              <a:latin typeface="Times New Roman"/>
              <a:cs typeface="Times New Roman"/>
            </a:endParaRPr>
          </a:p>
          <a:p>
            <a:r>
              <a:rPr lang="en-US" sz="2200">
                <a:latin typeface="Times New Roman"/>
                <a:cs typeface="Times New Roman"/>
              </a:rPr>
              <a:t> XAMPP makes it easy to set up a MySQL database on your local machine for testing and development purposes. Install XAMPP with just a few clicks, and then start using MySQL immediately. </a:t>
            </a:r>
          </a:p>
          <a:p>
            <a:endParaRPr lang="en-US" sz="2200">
              <a:latin typeface="Times New Roman"/>
              <a:cs typeface="Times New Roman"/>
            </a:endParaRPr>
          </a:p>
          <a:p>
            <a:r>
              <a:rPr lang="en-US" sz="2200">
                <a:latin typeface="Times New Roman"/>
                <a:cs typeface="Times New Roman"/>
              </a:rPr>
              <a:t>PHP </a:t>
            </a:r>
            <a:r>
              <a:rPr lang="en-US" sz="2200">
                <a:latin typeface="Times New Roman"/>
                <a:ea typeface="+mn-lt"/>
                <a:cs typeface="Times New Roman"/>
              </a:rPr>
              <a:t> </a:t>
            </a:r>
            <a:r>
              <a:rPr lang="en-US" sz="2200">
                <a:latin typeface="Times New Roman"/>
                <a:ea typeface="+mn-lt"/>
                <a:cs typeface="+mn-lt"/>
              </a:rPr>
              <a:t>has built-in support for MQSQL database.</a:t>
            </a:r>
          </a:p>
          <a:p>
            <a:r>
              <a:rPr lang="en-US" sz="2200">
                <a:latin typeface="Times New Roman"/>
                <a:ea typeface="+mn-lt"/>
                <a:cs typeface="+mn-lt"/>
              </a:rPr>
              <a:t>PHP is used to execute queries and interact with the database. PHP code is used to connect to the MySQL database, send queries to the database, and retrieve data from the database. PHP also allows developers to create forms and handle user input, which can then be stored in the MySQL database.</a:t>
            </a:r>
            <a:endParaRPr lang="en-US" sz="2200">
              <a:latin typeface="Times New Roman"/>
            </a:endParaRPr>
          </a:p>
        </p:txBody>
      </p:sp>
    </p:spTree>
    <p:extLst>
      <p:ext uri="{BB962C8B-B14F-4D97-AF65-F5344CB8AC3E}">
        <p14:creationId xmlns:p14="http://schemas.microsoft.com/office/powerpoint/2010/main" val="114275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screenshot of a computer&#10;&#10;Description automatically generated">
            <a:extLst>
              <a:ext uri="{FF2B5EF4-FFF2-40B4-BE49-F238E27FC236}">
                <a16:creationId xmlns:a16="http://schemas.microsoft.com/office/drawing/2014/main" id="{3CCBDEDA-8876-7782-472B-38DB7597F697}"/>
              </a:ext>
            </a:extLst>
          </p:cNvPr>
          <p:cNvPicPr>
            <a:picLocks noChangeAspect="1"/>
          </p:cNvPicPr>
          <p:nvPr/>
        </p:nvPicPr>
        <p:blipFill rotWithShape="1">
          <a:blip r:embed="rId2"/>
          <a:srcRect t="14841" b="8834"/>
          <a:stretch/>
        </p:blipFill>
        <p:spPr>
          <a:xfrm>
            <a:off x="572729" y="1195016"/>
            <a:ext cx="11143847" cy="5521676"/>
          </a:xfrm>
          <a:prstGeom prst="rect">
            <a:avLst/>
          </a:prstGeom>
          <a:noFill/>
        </p:spPr>
      </p:pic>
      <p:sp>
        <p:nvSpPr>
          <p:cNvPr id="2" name="Slide Number Placeholder 1">
            <a:extLst>
              <a:ext uri="{FF2B5EF4-FFF2-40B4-BE49-F238E27FC236}">
                <a16:creationId xmlns:a16="http://schemas.microsoft.com/office/drawing/2014/main" id="{EBFA9C53-0860-38B7-CE9D-39462D0A795D}"/>
              </a:ext>
            </a:extLst>
          </p:cNvPr>
          <p:cNvSpPr>
            <a:spLocks noGrp="1"/>
          </p:cNvSpPr>
          <p:nvPr>
            <p:ph type="sldNum" sz="quarter" idx="12"/>
          </p:nvPr>
        </p:nvSpPr>
        <p:spPr>
          <a:xfrm>
            <a:off x="11784011" y="5607592"/>
            <a:ext cx="407988" cy="365125"/>
          </a:xfrm>
        </p:spPr>
        <p:txBody>
          <a:bodyPr vert="horz" lIns="91440" tIns="45720" rIns="91440" bIns="45720" rtlCol="0" anchor="ctr">
            <a:normAutofit/>
          </a:bodyPr>
          <a:lstStyle/>
          <a:p>
            <a:pPr>
              <a:spcAft>
                <a:spcPts val="600"/>
              </a:spcAft>
            </a:pPr>
            <a:fld id="{13D2E340-0663-474B-992C-9192B5C45E57}" type="slidenum">
              <a:rPr lang="en-US" smtClean="0"/>
              <a:pPr>
                <a:spcAft>
                  <a:spcPts val="600"/>
                </a:spcAft>
              </a:pPr>
              <a:t>9</a:t>
            </a:fld>
            <a:endParaRPr lang="en-US"/>
          </a:p>
        </p:txBody>
      </p:sp>
      <p:sp>
        <p:nvSpPr>
          <p:cNvPr id="3" name="TextBox 2">
            <a:extLst>
              <a:ext uri="{FF2B5EF4-FFF2-40B4-BE49-F238E27FC236}">
                <a16:creationId xmlns:a16="http://schemas.microsoft.com/office/drawing/2014/main" id="{642BD157-1E4A-C13C-29CA-F7574BF1D4D2}"/>
              </a:ext>
            </a:extLst>
          </p:cNvPr>
          <p:cNvSpPr txBox="1"/>
          <p:nvPr/>
        </p:nvSpPr>
        <p:spPr>
          <a:xfrm>
            <a:off x="2077064" y="92645"/>
            <a:ext cx="5852835" cy="93113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defTabSz="914400">
              <a:lnSpc>
                <a:spcPct val="90000"/>
              </a:lnSpc>
              <a:spcBef>
                <a:spcPct val="0"/>
              </a:spcBef>
              <a:spcAft>
                <a:spcPts val="600"/>
              </a:spcAft>
            </a:pPr>
            <a:r>
              <a:rPr lang="en-US" sz="5000" b="0" i="1" kern="1200" baseline="0">
                <a:solidFill>
                  <a:schemeClr val="tx1">
                    <a:lumMod val="85000"/>
                    <a:lumOff val="15000"/>
                  </a:schemeClr>
                </a:solidFill>
                <a:latin typeface="+mj-lt"/>
                <a:ea typeface="+mj-ea"/>
                <a:cs typeface="+mj-cs"/>
              </a:rPr>
              <a:t>LOGIN PAGE</a:t>
            </a:r>
          </a:p>
        </p:txBody>
      </p:sp>
    </p:spTree>
    <p:extLst>
      <p:ext uri="{BB962C8B-B14F-4D97-AF65-F5344CB8AC3E}">
        <p14:creationId xmlns:p14="http://schemas.microsoft.com/office/powerpoint/2010/main" val="309422587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 id="{298DF0F2-36F9-4A74-B6A1-D411A5A5673C}" vid="{B6281B58-CD46-4204-99FA-24FAE48D69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511</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Corbel</vt:lpstr>
      <vt:lpstr>Times New Roman</vt:lpstr>
      <vt:lpstr>Headlines</vt:lpstr>
      <vt:lpstr>Mentor-Mentee Connect Portal</vt:lpstr>
      <vt:lpstr>Introduction</vt:lpstr>
      <vt:lpstr>Objective</vt:lpstr>
      <vt:lpstr>Aim</vt:lpstr>
      <vt:lpstr>Features</vt:lpstr>
      <vt:lpstr>Methodology</vt:lpstr>
      <vt:lpstr>Front End</vt:lpstr>
      <vt:lpstr>Backend</vt:lpstr>
      <vt:lpstr>PowerPoint Presentation</vt:lpstr>
      <vt:lpstr>HOME PAGE</vt:lpstr>
      <vt:lpstr>DEPARTMENT WISE TEACHERS LIST</vt:lpstr>
      <vt:lpstr>CONTACT US PAGE</vt:lpstr>
      <vt:lpstr>SLOT BOOKING PAGE</vt:lpstr>
      <vt:lpstr>PowerPoint Presentation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Meetul Singh</dc:creator>
  <cp:lastModifiedBy>Meetul Singh [CSE - 2020]</cp:lastModifiedBy>
  <cp:revision>5</cp:revision>
  <dcterms:created xsi:type="dcterms:W3CDTF">2023-03-28T06:07:32Z</dcterms:created>
  <dcterms:modified xsi:type="dcterms:W3CDTF">2023-05-04T06:16:35Z</dcterms:modified>
</cp:coreProperties>
</file>