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
  </p:notesMasterIdLst>
  <p:handoutMasterIdLst>
    <p:handoutMasterId r:id="rId23"/>
  </p:handoutMasterIdLst>
  <p:sldIdLst>
    <p:sldId id="281" r:id="rId5"/>
    <p:sldId id="284" r:id="rId6"/>
    <p:sldId id="280" r:id="rId7"/>
    <p:sldId id="293" r:id="rId8"/>
    <p:sldId id="278" r:id="rId9"/>
    <p:sldId id="294" r:id="rId10"/>
    <p:sldId id="295" r:id="rId11"/>
    <p:sldId id="261" r:id="rId12"/>
    <p:sldId id="273" r:id="rId13"/>
    <p:sldId id="279" r:id="rId14"/>
    <p:sldId id="296" r:id="rId15"/>
    <p:sldId id="297" r:id="rId16"/>
    <p:sldId id="298" r:id="rId17"/>
    <p:sldId id="265" r:id="rId18"/>
    <p:sldId id="277" r:id="rId19"/>
    <p:sldId id="268" r:id="rId20"/>
    <p:sldId id="28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E9639D4-E3E2-4D34-9284-5A2195B3D0D7}">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879" autoAdjust="0"/>
  </p:normalViewPr>
  <p:slideViewPr>
    <p:cSldViewPr snapToGrid="0">
      <p:cViewPr varScale="1">
        <p:scale>
          <a:sx n="101" d="100"/>
          <a:sy n="101" d="100"/>
        </p:scale>
        <p:origin x="246" y="114"/>
      </p:cViewPr>
      <p:guideLst/>
    </p:cSldViewPr>
  </p:slideViewPr>
  <p:outlineViewPr>
    <p:cViewPr>
      <p:scale>
        <a:sx n="33" d="100"/>
        <a:sy n="33" d="100"/>
      </p:scale>
      <p:origin x="0" y="-4032"/>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microsoft.com/office/2018/10/relationships/authors" Target="author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4/10/2024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94F8EC8D-EF88-0275-F75C-A789924433BA}"/>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F757874-EF65-4B61-B062-40C932C81294}" type="slidenum">
              <a:rPr lang="en-US" smtClean="0"/>
              <a:t>‹#›</a:t>
            </a:fld>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B4FE048-FAD0-D943-9A17-3C4CB7633182}" type="datetimeFigureOut">
              <a:rPr lang="en-US" smtClean="0"/>
              <a:t>4/10/2024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5247812-3409-784D-BAE7-ABE53735D59F}" type="slidenum">
              <a:rPr lang="en-US" smtClean="0"/>
              <a:t>‹#›</a:t>
            </a:fld>
            <a:endParaRPr lang="en-US"/>
          </a:p>
        </p:txBody>
      </p:sp>
    </p:spTree>
    <p:extLst>
      <p:ext uri="{BB962C8B-B14F-4D97-AF65-F5344CB8AC3E}">
        <p14:creationId xmlns:p14="http://schemas.microsoft.com/office/powerpoint/2010/main" val="10150300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2</a:t>
            </a:fld>
            <a:endParaRPr lang="en-US"/>
          </a:p>
        </p:txBody>
      </p:sp>
    </p:spTree>
    <p:extLst>
      <p:ext uri="{BB962C8B-B14F-4D97-AF65-F5344CB8AC3E}">
        <p14:creationId xmlns:p14="http://schemas.microsoft.com/office/powerpoint/2010/main" val="221729404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13</a:t>
            </a:fld>
            <a:endParaRPr lang="en-US"/>
          </a:p>
        </p:txBody>
      </p:sp>
    </p:spTree>
    <p:extLst>
      <p:ext uri="{BB962C8B-B14F-4D97-AF65-F5344CB8AC3E}">
        <p14:creationId xmlns:p14="http://schemas.microsoft.com/office/powerpoint/2010/main" val="25326231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14</a:t>
            </a:fld>
            <a:endParaRPr lang="en-US"/>
          </a:p>
        </p:txBody>
      </p:sp>
    </p:spTree>
    <p:extLst>
      <p:ext uri="{BB962C8B-B14F-4D97-AF65-F5344CB8AC3E}">
        <p14:creationId xmlns:p14="http://schemas.microsoft.com/office/powerpoint/2010/main" val="10156139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15</a:t>
            </a:fld>
            <a:endParaRPr lang="en-US"/>
          </a:p>
        </p:txBody>
      </p:sp>
    </p:spTree>
    <p:extLst>
      <p:ext uri="{BB962C8B-B14F-4D97-AF65-F5344CB8AC3E}">
        <p14:creationId xmlns:p14="http://schemas.microsoft.com/office/powerpoint/2010/main" val="17186319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16</a:t>
            </a:fld>
            <a:endParaRPr lang="en-US"/>
          </a:p>
        </p:txBody>
      </p:sp>
    </p:spTree>
    <p:extLst>
      <p:ext uri="{BB962C8B-B14F-4D97-AF65-F5344CB8AC3E}">
        <p14:creationId xmlns:p14="http://schemas.microsoft.com/office/powerpoint/2010/main" val="34676710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3</a:t>
            </a:fld>
            <a:endParaRPr lang="en-US"/>
          </a:p>
        </p:txBody>
      </p:sp>
    </p:spTree>
    <p:extLst>
      <p:ext uri="{BB962C8B-B14F-4D97-AF65-F5344CB8AC3E}">
        <p14:creationId xmlns:p14="http://schemas.microsoft.com/office/powerpoint/2010/main" val="22950178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5</a:t>
            </a:fld>
            <a:endParaRPr lang="en-US"/>
          </a:p>
        </p:txBody>
      </p:sp>
    </p:spTree>
    <p:extLst>
      <p:ext uri="{BB962C8B-B14F-4D97-AF65-F5344CB8AC3E}">
        <p14:creationId xmlns:p14="http://schemas.microsoft.com/office/powerpoint/2010/main" val="8545011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F23A35-1FA6-84F9-C9C9-8EFD760A50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7CDB01-A300-500A-E9FF-5021D5B2164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B90371-6E13-9BA6-3274-E7DFC0AA832F}"/>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5DD689E-823E-FB48-22C9-BEE63C553E8C}"/>
              </a:ext>
            </a:extLst>
          </p:cNvPr>
          <p:cNvSpPr>
            <a:spLocks noGrp="1"/>
          </p:cNvSpPr>
          <p:nvPr>
            <p:ph type="sldNum" sz="quarter" idx="5"/>
          </p:nvPr>
        </p:nvSpPr>
        <p:spPr/>
        <p:txBody>
          <a:bodyPr/>
          <a:lstStyle/>
          <a:p>
            <a:fld id="{55247812-3409-784D-BAE7-ABE53735D59F}" type="slidenum">
              <a:rPr lang="en-US" smtClean="0"/>
              <a:t>6</a:t>
            </a:fld>
            <a:endParaRPr lang="en-US"/>
          </a:p>
        </p:txBody>
      </p:sp>
    </p:spTree>
    <p:extLst>
      <p:ext uri="{BB962C8B-B14F-4D97-AF65-F5344CB8AC3E}">
        <p14:creationId xmlns:p14="http://schemas.microsoft.com/office/powerpoint/2010/main" val="121959128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8</a:t>
            </a:fld>
            <a:endParaRPr lang="en-US"/>
          </a:p>
        </p:txBody>
      </p:sp>
    </p:spTree>
    <p:extLst>
      <p:ext uri="{BB962C8B-B14F-4D97-AF65-F5344CB8AC3E}">
        <p14:creationId xmlns:p14="http://schemas.microsoft.com/office/powerpoint/2010/main" val="8383394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9</a:t>
            </a:fld>
            <a:endParaRPr lang="en-US"/>
          </a:p>
        </p:txBody>
      </p:sp>
    </p:spTree>
    <p:extLst>
      <p:ext uri="{BB962C8B-B14F-4D97-AF65-F5344CB8AC3E}">
        <p14:creationId xmlns:p14="http://schemas.microsoft.com/office/powerpoint/2010/main" val="31554317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10</a:t>
            </a:fld>
            <a:endParaRPr lang="en-US"/>
          </a:p>
        </p:txBody>
      </p:sp>
    </p:spTree>
    <p:extLst>
      <p:ext uri="{BB962C8B-B14F-4D97-AF65-F5344CB8AC3E}">
        <p14:creationId xmlns:p14="http://schemas.microsoft.com/office/powerpoint/2010/main" val="2793793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5247812-3409-784D-BAE7-ABE53735D59F}" type="slidenum">
              <a:rPr lang="en-US" smtClean="0"/>
              <a:t>11</a:t>
            </a:fld>
            <a:endParaRPr lang="en-US"/>
          </a:p>
        </p:txBody>
      </p:sp>
    </p:spTree>
    <p:extLst>
      <p:ext uri="{BB962C8B-B14F-4D97-AF65-F5344CB8AC3E}">
        <p14:creationId xmlns:p14="http://schemas.microsoft.com/office/powerpoint/2010/main" val="136284044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5247812-3409-784D-BAE7-ABE53735D59F}" type="slidenum">
              <a:rPr lang="en-US" smtClean="0"/>
              <a:t>12</a:t>
            </a:fld>
            <a:endParaRPr lang="en-US"/>
          </a:p>
        </p:txBody>
      </p:sp>
    </p:spTree>
    <p:extLst>
      <p:ext uri="{BB962C8B-B14F-4D97-AF65-F5344CB8AC3E}">
        <p14:creationId xmlns:p14="http://schemas.microsoft.com/office/powerpoint/2010/main" val="19521091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tx1"/>
        </a:solidFill>
        <a:effectLst/>
      </p:bgPr>
    </p:bg>
    <p:spTree>
      <p:nvGrpSpPr>
        <p:cNvPr id="1" name=""/>
        <p:cNvGrpSpPr/>
        <p:nvPr/>
      </p:nvGrpSpPr>
      <p:grpSpPr>
        <a:xfrm>
          <a:off x="0" y="0"/>
          <a:ext cx="0" cy="0"/>
          <a:chOff x="0" y="0"/>
          <a:chExt cx="0" cy="0"/>
        </a:xfrm>
      </p:grpSpPr>
      <p:sp>
        <p:nvSpPr>
          <p:cNvPr id="7" name="Picture Placeholder 6">
            <a:extLst>
              <a:ext uri="{FF2B5EF4-FFF2-40B4-BE49-F238E27FC236}">
                <a16:creationId xmlns:a16="http://schemas.microsoft.com/office/drawing/2014/main" id="{7A7F58C7-D277-8F14-F024-4B41D20D054F}"/>
              </a:ext>
            </a:extLst>
          </p:cNvPr>
          <p:cNvSpPr>
            <a:spLocks noGrp="1"/>
          </p:cNvSpPr>
          <p:nvPr>
            <p:ph type="pic" sz="quarter" idx="10"/>
          </p:nvPr>
        </p:nvSpPr>
        <p:spPr>
          <a:xfrm>
            <a:off x="0" y="0"/>
            <a:ext cx="12192000"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1524000" y="2286000"/>
            <a:ext cx="9144000" cy="2286000"/>
          </a:xfrm>
        </p:spPr>
        <p:txBody>
          <a:bodyPr anchor="ctr" anchorCtr="0">
            <a:noAutofit/>
          </a:bodyPr>
          <a:lstStyle>
            <a:lvl1pPr algn="ctr">
              <a:defRPr sz="4800">
                <a:solidFill>
                  <a:schemeClr val="bg1"/>
                </a:solidFill>
              </a:defRPr>
            </a:lvl1pPr>
          </a:lstStyle>
          <a:p>
            <a:r>
              <a:rPr lang="en-US" dirty="0"/>
              <a:t>Click to add title</a:t>
            </a:r>
          </a:p>
        </p:txBody>
      </p:sp>
    </p:spTree>
    <p:extLst>
      <p:ext uri="{BB962C8B-B14F-4D97-AF65-F5344CB8AC3E}">
        <p14:creationId xmlns:p14="http://schemas.microsoft.com/office/powerpoint/2010/main" val="3424675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8" name="Content Placeholder 10">
            <a:extLst>
              <a:ext uri="{FF2B5EF4-FFF2-40B4-BE49-F238E27FC236}">
                <a16:creationId xmlns:a16="http://schemas.microsoft.com/office/drawing/2014/main" id="{A524C1E0-92FE-D7D2-83A7-46D29A838874}"/>
              </a:ext>
            </a:extLst>
          </p:cNvPr>
          <p:cNvSpPr>
            <a:spLocks noGrp="1"/>
          </p:cNvSpPr>
          <p:nvPr>
            <p:ph sz="quarter" idx="15" hasCustomPrompt="1"/>
          </p:nvPr>
        </p:nvSpPr>
        <p:spPr>
          <a:xfrm>
            <a:off x="838200"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0">
            <a:extLst>
              <a:ext uri="{FF2B5EF4-FFF2-40B4-BE49-F238E27FC236}">
                <a16:creationId xmlns:a16="http://schemas.microsoft.com/office/drawing/2014/main" id="{427E0367-8E38-8905-DC9A-D0C376A591A7}"/>
              </a:ext>
            </a:extLst>
          </p:cNvPr>
          <p:cNvSpPr>
            <a:spLocks noGrp="1"/>
          </p:cNvSpPr>
          <p:nvPr>
            <p:ph sz="quarter" idx="16" hasCustomPrompt="1"/>
          </p:nvPr>
        </p:nvSpPr>
        <p:spPr>
          <a:xfrm>
            <a:off x="6219464" y="1790329"/>
            <a:ext cx="5134335" cy="4113054"/>
          </a:xfrm>
        </p:spPr>
        <p:txBody>
          <a:bodyPr>
            <a:normAutofit/>
          </a:bodyPr>
          <a:lstStyle>
            <a:lvl1pPr marL="0" indent="0">
              <a:lnSpc>
                <a:spcPct val="150000"/>
              </a:lnSpc>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9">
            <a:extLst>
              <a:ext uri="{FF2B5EF4-FFF2-40B4-BE49-F238E27FC236}">
                <a16:creationId xmlns:a16="http://schemas.microsoft.com/office/drawing/2014/main" id="{43D847DE-29F2-8ABB-1718-34BED4F37718}"/>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37703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p:txBody>
          <a:bodyPr anchor="ctr" anchorCtr="0">
            <a:noAutofit/>
          </a:bodyPr>
          <a:lstStyle>
            <a:lvl1pPr algn="ctr">
              <a:defRPr sz="3200"/>
            </a:lvl1pPr>
          </a:lstStyle>
          <a:p>
            <a:r>
              <a:rPr lang="en-US" dirty="0"/>
              <a:t>Click to add title</a:t>
            </a:r>
          </a:p>
        </p:txBody>
      </p:sp>
      <p:sp>
        <p:nvSpPr>
          <p:cNvPr id="8" name="Table Placeholder 7">
            <a:extLst>
              <a:ext uri="{FF2B5EF4-FFF2-40B4-BE49-F238E27FC236}">
                <a16:creationId xmlns:a16="http://schemas.microsoft.com/office/drawing/2014/main" id="{0CEAFE70-86D3-8690-31CA-F9A1FBA494D0}"/>
              </a:ext>
            </a:extLst>
          </p:cNvPr>
          <p:cNvSpPr>
            <a:spLocks noGrp="1"/>
          </p:cNvSpPr>
          <p:nvPr>
            <p:ph type="tbl" sz="quarter" idx="13"/>
          </p:nvPr>
        </p:nvSpPr>
        <p:spPr>
          <a:xfrm>
            <a:off x="613186" y="2107800"/>
            <a:ext cx="10965628" cy="3920196"/>
          </a:xfrm>
        </p:spPr>
        <p:txBody>
          <a:bodyPr/>
          <a:lstStyle>
            <a:lvl1pPr>
              <a:defRPr/>
            </a:lvl1pPr>
          </a:lstStyle>
          <a:p>
            <a:r>
              <a:rPr lang="en-US"/>
              <a:t>Click icon to add table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2609929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ntent 3">
    <p:spTree>
      <p:nvGrpSpPr>
        <p:cNvPr id="1" name=""/>
        <p:cNvGrpSpPr/>
        <p:nvPr/>
      </p:nvGrpSpPr>
      <p:grpSpPr>
        <a:xfrm>
          <a:off x="0" y="0"/>
          <a:ext cx="0" cy="0"/>
          <a:chOff x="0" y="0"/>
          <a:chExt cx="0" cy="0"/>
        </a:xfrm>
      </p:grpSpPr>
      <p:sp>
        <p:nvSpPr>
          <p:cNvPr id="12" name="Picture Placeholder 11">
            <a:extLst>
              <a:ext uri="{FF2B5EF4-FFF2-40B4-BE49-F238E27FC236}">
                <a16:creationId xmlns:a16="http://schemas.microsoft.com/office/drawing/2014/main" id="{76EE6F3F-63EB-5C0E-2307-3B7CBBA1C374}"/>
              </a:ext>
            </a:extLst>
          </p:cNvPr>
          <p:cNvSpPr>
            <a:spLocks noGrp="1"/>
          </p:cNvSpPr>
          <p:nvPr>
            <p:ph type="pic" sz="quarter" idx="11"/>
          </p:nvPr>
        </p:nvSpPr>
        <p:spPr>
          <a:xfrm>
            <a:off x="0" y="0"/>
            <a:ext cx="12192000" cy="6858000"/>
          </a:xfrm>
          <a:solidFill>
            <a:schemeClr val="tx1"/>
          </a:solidFill>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1362437" y="400485"/>
            <a:ext cx="9467127" cy="2527911"/>
          </a:xfrm>
        </p:spPr>
        <p:txBody>
          <a:bodyPr anchor="b">
            <a:noAutofit/>
          </a:bodyPr>
          <a:lstStyle>
            <a:lvl1pPr algn="ctr">
              <a:spcBef>
                <a:spcPts val="1000"/>
              </a:spcBef>
              <a:defRPr>
                <a:solidFill>
                  <a:schemeClr val="bg1"/>
                </a:solidFill>
              </a:defRPr>
            </a:lvl1pPr>
          </a:lstStyle>
          <a:p>
            <a:r>
              <a:rPr lang="en-US" dirty="0"/>
              <a:t>Click to add title</a:t>
            </a:r>
          </a:p>
        </p:txBody>
      </p:sp>
      <p:sp>
        <p:nvSpPr>
          <p:cNvPr id="10" name="Text Placeholder 9">
            <a:extLst>
              <a:ext uri="{FF2B5EF4-FFF2-40B4-BE49-F238E27FC236}">
                <a16:creationId xmlns:a16="http://schemas.microsoft.com/office/drawing/2014/main" id="{E12DA517-30B0-BC62-0422-F995FB9189E2}"/>
              </a:ext>
            </a:extLst>
          </p:cNvPr>
          <p:cNvSpPr>
            <a:spLocks noGrp="1"/>
          </p:cNvSpPr>
          <p:nvPr>
            <p:ph type="body" sz="quarter" idx="10" hasCustomPrompt="1"/>
          </p:nvPr>
        </p:nvSpPr>
        <p:spPr>
          <a:xfrm>
            <a:off x="1362075" y="3738622"/>
            <a:ext cx="9467850" cy="2527911"/>
          </a:xfrm>
        </p:spPr>
        <p:txBody>
          <a:bodyPr>
            <a:normAutofit/>
          </a:bodyPr>
          <a:lstStyle>
            <a:lvl1pPr marL="0" indent="0" algn="ctr">
              <a:spcBef>
                <a:spcPts val="1000"/>
              </a:spcBef>
              <a:buNone/>
              <a:defRPr sz="1800">
                <a:solidFill>
                  <a:schemeClr val="bg1"/>
                </a:solidFill>
              </a:defRPr>
            </a:lvl1pPr>
            <a:lvl2pPr marL="457200" indent="0" algn="ctr">
              <a:spcBef>
                <a:spcPts val="1000"/>
              </a:spcBef>
              <a:buNone/>
              <a:defRPr sz="1800">
                <a:solidFill>
                  <a:schemeClr val="bg1"/>
                </a:solidFill>
              </a:defRPr>
            </a:lvl2pPr>
            <a:lvl3pPr marL="914400" indent="0" algn="ctr">
              <a:spcBef>
                <a:spcPts val="1000"/>
              </a:spcBef>
              <a:buNone/>
              <a:defRPr sz="1800">
                <a:solidFill>
                  <a:schemeClr val="bg1"/>
                </a:solidFill>
              </a:defRPr>
            </a:lvl3pPr>
            <a:lvl4pPr marL="1371600" indent="0" algn="ctr">
              <a:spcBef>
                <a:spcPts val="1000"/>
              </a:spcBef>
              <a:buNone/>
              <a:defRPr sz="1800">
                <a:solidFill>
                  <a:schemeClr val="bg1"/>
                </a:solidFill>
              </a:defRPr>
            </a:lvl4pPr>
            <a:lvl5pPr marL="1828800" indent="0" algn="ctr">
              <a:spcBef>
                <a:spcPts val="1000"/>
              </a:spcBef>
              <a:buNone/>
              <a:defRPr sz="1800">
                <a:solidFill>
                  <a:schemeClr val="bg1"/>
                </a:solidFill>
              </a:defRPr>
            </a:lvl5pPr>
          </a:lstStyle>
          <a:p>
            <a:pPr lvl="0"/>
            <a:r>
              <a:rPr lang="en-US" dirty="0"/>
              <a:t>Click to add text</a:t>
            </a:r>
          </a:p>
        </p:txBody>
      </p:sp>
    </p:spTree>
    <p:extLst>
      <p:ext uri="{BB962C8B-B14F-4D97-AF65-F5344CB8AC3E}">
        <p14:creationId xmlns:p14="http://schemas.microsoft.com/office/powerpoint/2010/main" val="21629670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6562816" y="457200"/>
            <a:ext cx="4837176" cy="1993392"/>
          </a:xfrm>
        </p:spPr>
        <p:txBody>
          <a:bodyPr anchor="b">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6B8CBAD6-FC79-B2BB-0B67-26429A6D4C8C}"/>
              </a:ext>
            </a:extLst>
          </p:cNvPr>
          <p:cNvSpPr>
            <a:spLocks noGrp="1"/>
          </p:cNvSpPr>
          <p:nvPr>
            <p:ph type="pic" sz="quarter" idx="10"/>
          </p:nvPr>
        </p:nvSpPr>
        <p:spPr>
          <a:xfrm>
            <a:off x="-28882" y="0"/>
            <a:ext cx="6115050" cy="6858000"/>
          </a:xfrm>
          <a:prstGeom prst="parallelogram">
            <a:avLst/>
          </a:prstGeom>
          <a:ln>
            <a:noFill/>
          </a:ln>
        </p:spPr>
        <p:txBody>
          <a:bodyPr tIns="0">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6562818" y="2752344"/>
            <a:ext cx="4837174" cy="3136392"/>
          </a:xfrm>
        </p:spPr>
        <p:txBody>
          <a:bodyPr anchor="t" anchorCtr="0">
            <a:normAutofit/>
          </a:bodyPr>
          <a:lstStyle>
            <a:lvl1pPr marL="0" indent="0">
              <a:lnSpc>
                <a:spcPct val="150000"/>
              </a:lnSpc>
              <a:spcBef>
                <a:spcPts val="1000"/>
              </a:spcBef>
              <a:buNone/>
              <a:defRPr sz="1800" cap="all" spc="300" baseline="0"/>
            </a:lvl1pPr>
            <a:lvl2pPr marL="457200" indent="0">
              <a:lnSpc>
                <a:spcPct val="150000"/>
              </a:lnSpc>
              <a:spcBef>
                <a:spcPts val="1000"/>
              </a:spcBef>
              <a:buNone/>
              <a:defRPr sz="1800" cap="all" spc="300" baseline="0"/>
            </a:lvl2pPr>
            <a:lvl3pPr marL="914400" indent="0">
              <a:lnSpc>
                <a:spcPct val="150000"/>
              </a:lnSpc>
              <a:spcBef>
                <a:spcPts val="1000"/>
              </a:spcBef>
              <a:buNone/>
              <a:defRPr sz="1800" cap="all" spc="300" baseline="0"/>
            </a:lvl3pPr>
            <a:lvl4pPr marL="1371600" indent="0">
              <a:lnSpc>
                <a:spcPct val="150000"/>
              </a:lnSpc>
              <a:spcBef>
                <a:spcPts val="1000"/>
              </a:spcBef>
              <a:buNone/>
              <a:defRPr sz="1800" cap="all" spc="300" baseline="0"/>
            </a:lvl4pPr>
            <a:lvl5pPr marL="1828800" indent="0">
              <a:lnSpc>
                <a:spcPct val="150000"/>
              </a:lnSpc>
              <a:spcBef>
                <a:spcPts val="1000"/>
              </a:spcBef>
              <a:buNone/>
              <a:defRPr sz="1800" cap="all" spc="3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Rectangle 10">
            <a:extLst>
              <a:ext uri="{FF2B5EF4-FFF2-40B4-BE49-F238E27FC236}">
                <a16:creationId xmlns:a16="http://schemas.microsoft.com/office/drawing/2014/main" id="{934796A3-781D-5244-DAB8-2D6EE0AC3B70}"/>
              </a:ext>
              <a:ext uri="{C183D7F6-B498-43B3-948B-1728B52AA6E4}">
                <adec:decorative xmlns:adec="http://schemas.microsoft.com/office/drawing/2017/decorative" val="1"/>
              </a:ext>
            </a:extLst>
          </p:cNvPr>
          <p:cNvSpPr/>
          <p:nvPr userDrawn="1"/>
        </p:nvSpPr>
        <p:spPr>
          <a:xfrm>
            <a:off x="6562817" y="6303963"/>
            <a:ext cx="3014980"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914388044"/>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subtitle +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p:nvPr>
        </p:nvSpPr>
        <p:spPr>
          <a:xfrm>
            <a:off x="1117600" y="762000"/>
            <a:ext cx="5066250" cy="2900680"/>
          </a:xfrm>
        </p:spPr>
        <p:txBody>
          <a:bodyPr anchor="b">
            <a:noAutofit/>
          </a:bodyPr>
          <a:lstStyle>
            <a:lvl1pPr algn="ctr">
              <a:defRPr sz="3200"/>
            </a:lvl1pPr>
          </a:lstStyle>
          <a:p>
            <a:r>
              <a:rPr lang="en-US"/>
              <a:t>Click to edit Master title style</a:t>
            </a:r>
            <a:endParaRPr lang="en-US" dirty="0"/>
          </a:p>
        </p:txBody>
      </p:sp>
      <p:sp>
        <p:nvSpPr>
          <p:cNvPr id="12" name="Picture Placeholder 11">
            <a:extLst>
              <a:ext uri="{FF2B5EF4-FFF2-40B4-BE49-F238E27FC236}">
                <a16:creationId xmlns:a16="http://schemas.microsoft.com/office/drawing/2014/main" id="{82836803-D9E6-3DF1-3B90-1E7E677CC7B7}"/>
              </a:ext>
            </a:extLst>
          </p:cNvPr>
          <p:cNvSpPr>
            <a:spLocks noGrp="1"/>
          </p:cNvSpPr>
          <p:nvPr>
            <p:ph type="pic" sz="quarter" idx="10" hasCustomPrompt="1"/>
          </p:nvPr>
        </p:nvSpPr>
        <p:spPr>
          <a:xfrm flipH="1">
            <a:off x="6086167" y="-22225"/>
            <a:ext cx="6080760" cy="6902450"/>
          </a:xfrm>
          <a:prstGeom prst="parallelogram">
            <a:avLst/>
          </a:prstGeom>
          <a:ln>
            <a:noFill/>
          </a:ln>
        </p:spPr>
        <p:txBody>
          <a:bodyPr lIns="0" tIns="0">
            <a:normAutofit/>
          </a:bodyPr>
          <a:lstStyle>
            <a:lvl1pPr marL="0" indent="0" algn="l">
              <a:buNone/>
              <a:defRPr sz="2000"/>
            </a:lvl1pPr>
          </a:lstStyle>
          <a:p>
            <a:r>
              <a:rPr lang="en-US" dirty="0"/>
              <a:t>Click icon to add image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117600" y="4145280"/>
            <a:ext cx="5066250" cy="690880"/>
          </a:xfrm>
          <a:gradFill flip="none" rotWithShape="1">
            <a:gsLst>
              <a:gs pos="0">
                <a:schemeClr val="accent5"/>
              </a:gs>
              <a:gs pos="100000">
                <a:schemeClr val="accent2">
                  <a:lumMod val="97000"/>
                  <a:lumOff val="3000"/>
                </a:schemeClr>
              </a:gs>
              <a:gs pos="50000">
                <a:schemeClr val="accent1"/>
              </a:gs>
            </a:gsLst>
            <a:lin ang="10200000" scaled="0"/>
            <a:tileRect/>
          </a:gradFill>
        </p:spPr>
        <p:txBody>
          <a:bodyPr anchor="ctr">
            <a:normAutofit/>
          </a:bodyPr>
          <a:lstStyle>
            <a:lvl1pPr marL="0" indent="0" algn="ctr">
              <a:buNone/>
              <a:defRPr sz="2400" cap="all" baseline="0">
                <a:solidFill>
                  <a:schemeClr val="bg1"/>
                </a:solidFill>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9241863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ntent 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5242425" y="466344"/>
            <a:ext cx="6241651" cy="1710354"/>
          </a:xfrm>
        </p:spPr>
        <p:txBody>
          <a:bodyPr bIns="0" anchor="ctr" anchorCtr="0">
            <a:noAutofit/>
          </a:bodyPr>
          <a:lstStyle>
            <a:lvl1pPr>
              <a:defRPr sz="3200"/>
            </a:lvl1pPr>
          </a:lstStyle>
          <a:p>
            <a:r>
              <a:rPr lang="en-US" dirty="0"/>
              <a:t>Click to add title</a:t>
            </a:r>
          </a:p>
        </p:txBody>
      </p:sp>
      <p:sp>
        <p:nvSpPr>
          <p:cNvPr id="10" name="Picture Placeholder 9">
            <a:extLst>
              <a:ext uri="{FF2B5EF4-FFF2-40B4-BE49-F238E27FC236}">
                <a16:creationId xmlns:a16="http://schemas.microsoft.com/office/drawing/2014/main" id="{511A5385-FB23-93A8-2B8F-9887244244DF}"/>
              </a:ext>
            </a:extLst>
          </p:cNvPr>
          <p:cNvSpPr>
            <a:spLocks noGrp="1"/>
          </p:cNvSpPr>
          <p:nvPr>
            <p:ph type="pic" sz="quarter" idx="10"/>
          </p:nvPr>
        </p:nvSpPr>
        <p:spPr>
          <a:xfrm>
            <a:off x="0" y="0"/>
            <a:ext cx="4287838" cy="6858000"/>
          </a:xfrm>
        </p:spPr>
        <p:txBody>
          <a:bodyPr>
            <a:normAutofit/>
          </a:bodyPr>
          <a:lstStyle>
            <a:lvl1pPr marL="0" indent="0" algn="ctr">
              <a:buNone/>
              <a:defRPr sz="2000"/>
            </a:lvl1pPr>
          </a:lstStyle>
          <a:p>
            <a:r>
              <a:rPr lang="en-US"/>
              <a:t>Click icon to add picture</a:t>
            </a:r>
            <a:endParaRPr lang="en-US" dirty="0"/>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242426" y="2286000"/>
            <a:ext cx="6241650" cy="3474720"/>
          </a:xfrm>
        </p:spPr>
        <p:txBody>
          <a:bodyPr>
            <a:normAutofit/>
          </a:bodyPr>
          <a:lstStyle>
            <a:lvl1pPr marL="228600" indent="-228600">
              <a:spcBef>
                <a:spcPts val="1000"/>
              </a:spcBef>
              <a:spcAft>
                <a:spcPts val="1000"/>
              </a:spcAft>
              <a:buClr>
                <a:schemeClr val="accent2"/>
              </a:buClr>
              <a:buFont typeface="Wingdings" panose="05000000000000000000" pitchFamily="2" charset="2"/>
              <a:buChar char="§"/>
              <a:defRPr sz="1800"/>
            </a:lvl1pPr>
            <a:lvl2pPr marL="228600" indent="-228600">
              <a:spcBef>
                <a:spcPts val="1000"/>
              </a:spcBef>
              <a:spcAft>
                <a:spcPts val="1000"/>
              </a:spcAft>
              <a:buClr>
                <a:schemeClr val="accent2"/>
              </a:buClr>
              <a:buFont typeface="Wingdings" panose="05000000000000000000" pitchFamily="2" charset="2"/>
              <a:buChar char="§"/>
              <a:defRPr sz="1800"/>
            </a:lvl2pPr>
            <a:lvl3pPr marL="228600" indent="-228600">
              <a:spcBef>
                <a:spcPts val="1000"/>
              </a:spcBef>
              <a:spcAft>
                <a:spcPts val="1000"/>
              </a:spcAft>
              <a:buClr>
                <a:schemeClr val="accent2"/>
              </a:buClr>
              <a:buFont typeface="Wingdings" panose="05000000000000000000" pitchFamily="2" charset="2"/>
              <a:buChar char="§"/>
              <a:defRPr sz="1800"/>
            </a:lvl3pPr>
            <a:lvl4pPr marL="228600" indent="-228600">
              <a:spcBef>
                <a:spcPts val="1000"/>
              </a:spcBef>
              <a:spcAft>
                <a:spcPts val="1000"/>
              </a:spcAft>
              <a:buClr>
                <a:schemeClr val="accent2"/>
              </a:buClr>
              <a:buFont typeface="Wingdings" panose="05000000000000000000" pitchFamily="2" charset="2"/>
              <a:buChar char="§"/>
              <a:defRPr sz="1800"/>
            </a:lvl4pPr>
            <a:lvl5pPr marL="228600" indent="-228600">
              <a:spcBef>
                <a:spcPts val="1000"/>
              </a:spcBef>
              <a:spcAft>
                <a:spcPts val="1000"/>
              </a:spcAft>
              <a:buClr>
                <a:schemeClr val="accent2"/>
              </a:buClr>
              <a:buFont typeface="Wingdings" panose="05000000000000000000" pitchFamily="2" charset="2"/>
              <a:buChar char="§"/>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Rectangle 7">
            <a:extLst>
              <a:ext uri="{FF2B5EF4-FFF2-40B4-BE49-F238E27FC236}">
                <a16:creationId xmlns:a16="http://schemas.microsoft.com/office/drawing/2014/main" id="{50E25A87-9155-9E07-878F-CEC0B137C2D7}"/>
              </a:ext>
              <a:ext uri="{C183D7F6-B498-43B3-948B-1728B52AA6E4}">
                <adec:decorative xmlns:adec="http://schemas.microsoft.com/office/drawing/2017/decorative" val="1"/>
              </a:ext>
            </a:extLst>
          </p:cNvPr>
          <p:cNvSpPr/>
          <p:nvPr userDrawn="1"/>
        </p:nvSpPr>
        <p:spPr>
          <a:xfrm>
            <a:off x="5291586"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878947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24000" y="1143000"/>
            <a:ext cx="9144000" cy="2286000"/>
          </a:xfrm>
        </p:spPr>
        <p:txBody>
          <a:bodyPr anchor="b">
            <a:noAutofit/>
          </a:bodyPr>
          <a:lstStyle>
            <a:lvl1pPr algn="ctr">
              <a:defRPr sz="4800"/>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1524000" y="3835198"/>
            <a:ext cx="9144000" cy="683219"/>
          </a:xfrm>
          <a:gradFill>
            <a:gsLst>
              <a:gs pos="0">
                <a:schemeClr val="accent5"/>
              </a:gs>
              <a:gs pos="100000">
                <a:schemeClr val="accent2">
                  <a:lumMod val="97000"/>
                  <a:lumOff val="3000"/>
                </a:schemeClr>
              </a:gs>
              <a:gs pos="50000">
                <a:schemeClr val="accent1"/>
              </a:gs>
            </a:gsLst>
            <a:path path="circle">
              <a:fillToRect l="100000" t="100000"/>
            </a:path>
          </a:gradFill>
        </p:spPr>
        <p:txBody>
          <a:bodyPr anchor="ctr">
            <a:normAutofit/>
          </a:bodyPr>
          <a:lstStyle>
            <a:lvl1pPr marL="0" indent="0" algn="ctr">
              <a:buNone/>
              <a:defRPr sz="2400" cap="all" spc="300" baseline="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lvl="0"/>
            <a:r>
              <a:rPr lang="en-US" dirty="0"/>
              <a:t>Click to add subtitle</a:t>
            </a:r>
          </a:p>
        </p:txBody>
      </p:sp>
    </p:spTree>
    <p:extLst>
      <p:ext uri="{BB962C8B-B14F-4D97-AF65-F5344CB8AC3E}">
        <p14:creationId xmlns:p14="http://schemas.microsoft.com/office/powerpoint/2010/main" val="1563727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9577E27-B60E-C6DD-BAAF-5CCC3D59E5D5}"/>
              </a:ext>
              <a:ext uri="{C183D7F6-B498-43B3-948B-1728B52AA6E4}">
                <adec:decorative xmlns:adec="http://schemas.microsoft.com/office/drawing/2017/decorative" val="1"/>
              </a:ext>
            </a:extLst>
          </p:cNvPr>
          <p:cNvSpPr/>
          <p:nvPr userDrawn="1"/>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9" name="Content Placeholder 10">
            <a:extLst>
              <a:ext uri="{FF2B5EF4-FFF2-40B4-BE49-F238E27FC236}">
                <a16:creationId xmlns:a16="http://schemas.microsoft.com/office/drawing/2014/main" id="{964CA031-27E0-D0AA-1451-A904CCF234FE}"/>
              </a:ext>
            </a:extLst>
          </p:cNvPr>
          <p:cNvSpPr>
            <a:spLocks noGrp="1"/>
          </p:cNvSpPr>
          <p:nvPr>
            <p:ph sz="quarter" idx="13" hasCustomPrompt="1"/>
          </p:nvPr>
        </p:nvSpPr>
        <p:spPr>
          <a:xfrm>
            <a:off x="838199" y="2024781"/>
            <a:ext cx="5212079"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a:extLst>
              <a:ext uri="{FF2B5EF4-FFF2-40B4-BE49-F238E27FC236}">
                <a16:creationId xmlns:a16="http://schemas.microsoft.com/office/drawing/2014/main" id="{81FE0D7D-86B7-CCD2-A7A1-70E95846B542}"/>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505290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880"/>
          </a:xfrm>
        </p:spPr>
        <p:txBody>
          <a:bodyPr anchor="ctr" anchorCtr="0">
            <a:noAutofit/>
          </a:bodyPr>
          <a:lstStyle>
            <a:lvl1pPr algn="ctr">
              <a:defRPr sz="3200"/>
            </a:lvl1pPr>
          </a:lstStyle>
          <a:p>
            <a:r>
              <a:rPr lang="en-US" dirty="0"/>
              <a:t>Click to add title</a:t>
            </a:r>
          </a:p>
        </p:txBody>
      </p:sp>
      <p:sp>
        <p:nvSpPr>
          <p:cNvPr id="11" name="Content Placeholder 10">
            <a:extLst>
              <a:ext uri="{FF2B5EF4-FFF2-40B4-BE49-F238E27FC236}">
                <a16:creationId xmlns:a16="http://schemas.microsoft.com/office/drawing/2014/main" id="{2D2DE411-9D7C-15AE-0B59-F26B2BF8C522}"/>
              </a:ext>
            </a:extLst>
          </p:cNvPr>
          <p:cNvSpPr>
            <a:spLocks noGrp="1"/>
          </p:cNvSpPr>
          <p:nvPr>
            <p:ph sz="quarter" idx="13" hasCustomPrompt="1"/>
          </p:nvPr>
        </p:nvSpPr>
        <p:spPr>
          <a:xfrm>
            <a:off x="838200" y="2024781"/>
            <a:ext cx="2878394" cy="4137189"/>
          </a:xfrm>
        </p:spPr>
        <p:txBody>
          <a:bodyPr>
            <a:normAutofit/>
          </a:bodyPr>
          <a:lstStyle>
            <a:lvl1pPr marL="342900" indent="-342900">
              <a:spcBef>
                <a:spcPts val="1000"/>
              </a:spcBef>
              <a:spcAft>
                <a:spcPts val="1000"/>
              </a:spcAft>
              <a:buClr>
                <a:schemeClr val="accent2"/>
              </a:buClr>
              <a:buFont typeface="+mj-lt"/>
              <a:buAutoNum type="arabicPeriod"/>
              <a:defRPr sz="1800">
                <a:latin typeface="+mn-lt"/>
              </a:defRPr>
            </a:lvl1pPr>
            <a:lvl2pPr marL="800100" indent="-342900">
              <a:spcBef>
                <a:spcPts val="1000"/>
              </a:spcBef>
              <a:spcAft>
                <a:spcPts val="1000"/>
              </a:spcAft>
              <a:buClr>
                <a:schemeClr val="accent2"/>
              </a:buClr>
              <a:buFont typeface="+mj-lt"/>
              <a:buAutoNum type="alphaLcPeriod"/>
              <a:defRPr sz="1800">
                <a:latin typeface="+mn-lt"/>
              </a:defRPr>
            </a:lvl2pPr>
            <a:lvl3pPr marL="1257300" indent="-342900">
              <a:spcBef>
                <a:spcPts val="1000"/>
              </a:spcBef>
              <a:spcAft>
                <a:spcPts val="1000"/>
              </a:spcAft>
              <a:buClr>
                <a:schemeClr val="accent2"/>
              </a:buClr>
              <a:buFont typeface="+mj-lt"/>
              <a:buAutoNum type="arabicParenR"/>
              <a:defRPr sz="1800">
                <a:latin typeface="+mn-lt"/>
              </a:defRPr>
            </a:lvl3pPr>
            <a:lvl4pPr marL="1714500" indent="-342900">
              <a:spcBef>
                <a:spcPts val="1000"/>
              </a:spcBef>
              <a:spcAft>
                <a:spcPts val="1000"/>
              </a:spcAft>
              <a:buClr>
                <a:schemeClr val="accent2"/>
              </a:buClr>
              <a:buFont typeface="+mj-lt"/>
              <a:buAutoNum type="alphaLcParenR"/>
              <a:defRPr sz="1800">
                <a:latin typeface="+mn-lt"/>
              </a:defRPr>
            </a:lvl4pPr>
            <a:lvl5pPr marL="2057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p:txBody>
      </p:sp>
      <p:sp>
        <p:nvSpPr>
          <p:cNvPr id="4" name="Content Placeholder 10">
            <a:extLst>
              <a:ext uri="{FF2B5EF4-FFF2-40B4-BE49-F238E27FC236}">
                <a16:creationId xmlns:a16="http://schemas.microsoft.com/office/drawing/2014/main" id="{60FEDE7C-502F-ECFE-4136-E99206849C2A}"/>
              </a:ext>
            </a:extLst>
          </p:cNvPr>
          <p:cNvSpPr>
            <a:spLocks noGrp="1"/>
          </p:cNvSpPr>
          <p:nvPr>
            <p:ph sz="quarter" idx="14" hasCustomPrompt="1"/>
          </p:nvPr>
        </p:nvSpPr>
        <p:spPr>
          <a:xfrm>
            <a:off x="6459795" y="2024780"/>
            <a:ext cx="4894006" cy="4137189"/>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6578526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 pictur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p:nvPr>
        </p:nvSpPr>
        <p:spPr>
          <a:xfrm>
            <a:off x="838201" y="448056"/>
            <a:ext cx="6172200" cy="1581912"/>
          </a:xfrm>
        </p:spPr>
        <p:txBody>
          <a:bodyPr anchor="b" anchorCtr="0">
            <a:noAutofit/>
          </a:bodyPr>
          <a:lstStyle>
            <a:lvl1pPr>
              <a:defRPr sz="3200"/>
            </a:lvl1pPr>
          </a:lstStyle>
          <a:p>
            <a:r>
              <a:rPr lang="en-US"/>
              <a:t>Click to edit Master title style</a:t>
            </a:r>
            <a:endParaRPr lang="en-US" dirty="0"/>
          </a:p>
        </p:txBody>
      </p:sp>
      <p:sp>
        <p:nvSpPr>
          <p:cNvPr id="4" name="Content Placeholder 10">
            <a:extLst>
              <a:ext uri="{FF2B5EF4-FFF2-40B4-BE49-F238E27FC236}">
                <a16:creationId xmlns:a16="http://schemas.microsoft.com/office/drawing/2014/main" id="{5F30E2A0-23EF-51B1-8ABD-00429EEA0642}"/>
              </a:ext>
            </a:extLst>
          </p:cNvPr>
          <p:cNvSpPr>
            <a:spLocks noGrp="1"/>
          </p:cNvSpPr>
          <p:nvPr>
            <p:ph sz="quarter" idx="14" hasCustomPrompt="1"/>
          </p:nvPr>
        </p:nvSpPr>
        <p:spPr>
          <a:xfrm>
            <a:off x="838200" y="2257063"/>
            <a:ext cx="4894006" cy="3904906"/>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800">
                <a:latin typeface="+mn-lt"/>
              </a:defRPr>
            </a:lvl2pPr>
            <a:lvl3pPr marL="457200" indent="-228600">
              <a:spcBef>
                <a:spcPts val="1000"/>
              </a:spcBef>
              <a:spcAft>
                <a:spcPts val="1000"/>
              </a:spcAft>
              <a:buClr>
                <a:schemeClr val="accent2"/>
              </a:buClr>
              <a:buFont typeface="Wingdings" panose="05000000000000000000" pitchFamily="2" charset="2"/>
              <a:buChar char="§"/>
              <a:defRPr sz="1800">
                <a:latin typeface="+mn-lt"/>
              </a:defRPr>
            </a:lvl3pPr>
            <a:lvl4pPr marL="685800" indent="-228600">
              <a:spcBef>
                <a:spcPts val="1000"/>
              </a:spcBef>
              <a:spcAft>
                <a:spcPts val="1000"/>
              </a:spcAft>
              <a:buClr>
                <a:schemeClr val="accent2"/>
              </a:buClr>
              <a:buFont typeface="Wingdings" panose="05000000000000000000" pitchFamily="2" charset="2"/>
              <a:buChar char="§"/>
              <a:defRPr sz="1800">
                <a:latin typeface="+mn-lt"/>
              </a:defRPr>
            </a:lvl4pPr>
            <a:lvl5pPr marL="914400" indent="-228600">
              <a:spcBef>
                <a:spcPts val="1000"/>
              </a:spcBef>
              <a:spcAft>
                <a:spcPts val="1000"/>
              </a:spcAft>
              <a:buClr>
                <a:schemeClr val="accent2"/>
              </a:buClr>
              <a:buFont typeface="Wingdings" panose="05000000000000000000" pitchFamily="2" charset="2"/>
              <a:buChar char="§"/>
              <a:defRPr sz="18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Picture Placeholder 10">
            <a:extLst>
              <a:ext uri="{FF2B5EF4-FFF2-40B4-BE49-F238E27FC236}">
                <a16:creationId xmlns:a16="http://schemas.microsoft.com/office/drawing/2014/main" id="{AF15552F-C66B-341F-2D37-0389710BA5E2}"/>
              </a:ext>
            </a:extLst>
          </p:cNvPr>
          <p:cNvSpPr>
            <a:spLocks noGrp="1"/>
          </p:cNvSpPr>
          <p:nvPr>
            <p:ph type="pic" sz="quarter" idx="10"/>
          </p:nvPr>
        </p:nvSpPr>
        <p:spPr>
          <a:xfrm>
            <a:off x="7500938" y="-22225"/>
            <a:ext cx="4714875" cy="6880225"/>
          </a:xfrm>
        </p:spPr>
        <p:txBody>
          <a:bodyPr>
            <a:normAutofit/>
          </a:bodyPr>
          <a:lstStyle>
            <a:lvl1pPr marL="0" indent="0" algn="ctr">
              <a:buNone/>
              <a:defRPr sz="2000"/>
            </a:lvl1pPr>
          </a:lstStyle>
          <a:p>
            <a:r>
              <a:rPr lang="en-US"/>
              <a:t>Click icon to add picture</a:t>
            </a:r>
            <a:endParaRPr lang="en-US" dirty="0"/>
          </a:p>
        </p:txBody>
      </p:sp>
      <p:sp>
        <p:nvSpPr>
          <p:cNvPr id="12" name="Rectangle 11">
            <a:extLst>
              <a:ext uri="{FF2B5EF4-FFF2-40B4-BE49-F238E27FC236}">
                <a16:creationId xmlns:a16="http://schemas.microsoft.com/office/drawing/2014/main" id="{0D8DCC6D-8B88-7BE0-7240-F743AE09EC48}"/>
              </a:ext>
              <a:ext uri="{C183D7F6-B498-43B3-948B-1728B52AA6E4}">
                <adec:decorative xmlns:adec="http://schemas.microsoft.com/office/drawing/2017/decorative" val="1"/>
              </a:ext>
            </a:extLst>
          </p:cNvPr>
          <p:cNvSpPr/>
          <p:nvPr userDrawn="1"/>
        </p:nvSpPr>
        <p:spPr>
          <a:xfrm>
            <a:off x="993814" y="6303963"/>
            <a:ext cx="4287186" cy="554037"/>
          </a:xfrm>
          <a:prstGeom prst="rect">
            <a:avLst/>
          </a:prstGeom>
          <a:gradFill flip="none" rotWithShape="1">
            <a:gsLst>
              <a:gs pos="0">
                <a:schemeClr val="accent5"/>
              </a:gs>
              <a:gs pos="100000">
                <a:schemeClr val="accent2">
                  <a:lumMod val="97000"/>
                  <a:lumOff val="3000"/>
                </a:schemeClr>
              </a:gs>
              <a:gs pos="50000">
                <a:schemeClr val="accent1"/>
              </a:gs>
            </a:gsLst>
            <a:path path="circle">
              <a:fillToRect l="100000" t="100000"/>
            </a:path>
            <a:tileRect r="-100000" b="-10000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454381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ntent +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a:xfrm>
            <a:off x="838200" y="365760"/>
            <a:ext cx="10515600" cy="1325563"/>
          </a:xfrm>
        </p:spPr>
        <p:txBody>
          <a:bodyPr anchor="ctr" anchorCtr="0">
            <a:noAutofit/>
          </a:bodyPr>
          <a:lstStyle>
            <a:lvl1pPr algn="ctr">
              <a:defRPr sz="3200"/>
            </a:lvl1pPr>
          </a:lstStyle>
          <a:p>
            <a:r>
              <a:rPr lang="en-US" dirty="0"/>
              <a:t>Click to add title</a:t>
            </a:r>
          </a:p>
        </p:txBody>
      </p:sp>
      <p:sp>
        <p:nvSpPr>
          <p:cNvPr id="4" name="Content Placeholder 10">
            <a:extLst>
              <a:ext uri="{FF2B5EF4-FFF2-40B4-BE49-F238E27FC236}">
                <a16:creationId xmlns:a16="http://schemas.microsoft.com/office/drawing/2014/main" id="{9C3ED3BF-FF6B-07FA-72C4-F6102A8558AF}"/>
              </a:ext>
            </a:extLst>
          </p:cNvPr>
          <p:cNvSpPr>
            <a:spLocks noGrp="1"/>
          </p:cNvSpPr>
          <p:nvPr>
            <p:ph sz="quarter" idx="15" hasCustomPrompt="1"/>
          </p:nvPr>
        </p:nvSpPr>
        <p:spPr>
          <a:xfrm>
            <a:off x="896074" y="2106591"/>
            <a:ext cx="2067045" cy="3633787"/>
          </a:xfrm>
        </p:spPr>
        <p:txBody>
          <a:bodyPr>
            <a:normAutofit/>
          </a:bodyPr>
          <a:lstStyle>
            <a:lvl1pPr marL="0" indent="0">
              <a:spcBef>
                <a:spcPts val="1000"/>
              </a:spcBef>
              <a:spcAft>
                <a:spcPts val="0"/>
              </a:spcAft>
              <a:buClr>
                <a:schemeClr val="accent2"/>
              </a:buClr>
              <a:buFont typeface="Wingdings" panose="05000000000000000000" pitchFamily="2" charset="2"/>
              <a:buNone/>
              <a:defRPr sz="1800">
                <a:latin typeface="+mn-lt"/>
              </a:defRPr>
            </a:lvl1pPr>
            <a:lvl2pPr marL="0" indent="-228600">
              <a:spcBef>
                <a:spcPts val="1000"/>
              </a:spcBef>
              <a:spcAft>
                <a:spcPts val="1000"/>
              </a:spcAft>
              <a:buClr>
                <a:schemeClr val="accent2"/>
              </a:buClr>
              <a:buFont typeface="Wingdings" panose="05000000000000000000" pitchFamily="2" charset="2"/>
              <a:buChar char="§"/>
              <a:defRPr sz="1600">
                <a:latin typeface="+mn-lt"/>
              </a:defRPr>
            </a:lvl2pPr>
            <a:lvl3pPr marL="457200" indent="-228600">
              <a:spcBef>
                <a:spcPts val="1000"/>
              </a:spcBef>
              <a:spcAft>
                <a:spcPts val="1000"/>
              </a:spcAft>
              <a:buClr>
                <a:schemeClr val="accent2"/>
              </a:buClr>
              <a:buFont typeface="Wingdings" panose="05000000000000000000" pitchFamily="2" charset="2"/>
              <a:buChar char="§"/>
              <a:defRPr sz="1400">
                <a:latin typeface="+mn-lt"/>
              </a:defRPr>
            </a:lvl3pPr>
            <a:lvl4pPr marL="685800" indent="-228600">
              <a:spcBef>
                <a:spcPts val="1000"/>
              </a:spcBef>
              <a:spcAft>
                <a:spcPts val="1000"/>
              </a:spcAft>
              <a:buClr>
                <a:schemeClr val="accent2"/>
              </a:buClr>
              <a:buFont typeface="Wingdings" panose="05000000000000000000" pitchFamily="2" charset="2"/>
              <a:buChar char="§"/>
              <a:defRPr sz="1400">
                <a:latin typeface="+mn-lt"/>
              </a:defRPr>
            </a:lvl4pPr>
            <a:lvl5pPr marL="914400" indent="-228600">
              <a:spcBef>
                <a:spcPts val="1000"/>
              </a:spcBef>
              <a:spcAft>
                <a:spcPts val="1000"/>
              </a:spcAft>
              <a:buClr>
                <a:schemeClr val="accent2"/>
              </a:buClr>
              <a:buFont typeface="Wingdings" panose="05000000000000000000" pitchFamily="2" charset="2"/>
              <a:buChar char="§"/>
              <a:defRPr sz="1200">
                <a:latin typeface="+mn-lt"/>
              </a:defRPr>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Table Placeholder 7">
            <a:extLst>
              <a:ext uri="{FF2B5EF4-FFF2-40B4-BE49-F238E27FC236}">
                <a16:creationId xmlns:a16="http://schemas.microsoft.com/office/drawing/2014/main" id="{423FEB60-8FB5-7F10-EDD7-8AB4B3139EF6}"/>
              </a:ext>
            </a:extLst>
          </p:cNvPr>
          <p:cNvSpPr>
            <a:spLocks noGrp="1"/>
          </p:cNvSpPr>
          <p:nvPr>
            <p:ph type="tbl" sz="quarter" idx="13"/>
          </p:nvPr>
        </p:nvSpPr>
        <p:spPr>
          <a:xfrm>
            <a:off x="3483980" y="2106591"/>
            <a:ext cx="7869820" cy="4016713"/>
          </a:xfrm>
        </p:spPr>
        <p:txBody>
          <a:bodyPr/>
          <a:lstStyle/>
          <a:p>
            <a:r>
              <a:rPr lang="en-US"/>
              <a:t>Click icon to add table</a:t>
            </a:r>
            <a:endParaRPr lang="en-US" dirty="0"/>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4/10/2024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80815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FD97564-C310-6E8C-8689-CE18881B4A1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0FAD99FA-26D9-873B-BE7F-26FEC5C233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319819E-0266-97DD-DFD1-BAAA06AE323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D6D8061D-18C3-4F4F-85EF-561633F58754}" type="datetimeFigureOut">
              <a:rPr lang="en-US" smtClean="0"/>
              <a:t>4/10/2024</a:t>
            </a:fld>
            <a:endParaRPr lang="en-US"/>
          </a:p>
        </p:txBody>
      </p:sp>
      <p:sp>
        <p:nvSpPr>
          <p:cNvPr id="5" name="Footer Placeholder 4">
            <a:extLst>
              <a:ext uri="{FF2B5EF4-FFF2-40B4-BE49-F238E27FC236}">
                <a16:creationId xmlns:a16="http://schemas.microsoft.com/office/drawing/2014/main" id="{2BFD19C9-01CE-9E2A-CDA5-C15940F055F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1801085-7B28-048D-E3D3-9C3614268DA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965934658"/>
      </p:ext>
    </p:extLst>
  </p:cSld>
  <p:clrMap bg1="lt1" tx1="dk1" bg2="lt2" tx2="dk2" accent1="accent1" accent2="accent2" accent3="accent3" accent4="accent4" accent5="accent5" accent6="accent6" hlink="hlink" folHlink="folHlink"/>
  <p:sldLayoutIdLst>
    <p:sldLayoutId id="2147483654" r:id="rId1"/>
    <p:sldLayoutId id="2147483660" r:id="rId2"/>
    <p:sldLayoutId id="2147483659" r:id="rId3"/>
    <p:sldLayoutId id="2147483650" r:id="rId4"/>
    <p:sldLayoutId id="2147483649" r:id="rId5"/>
    <p:sldLayoutId id="2147483662" r:id="rId6"/>
    <p:sldLayoutId id="2147483663" r:id="rId7"/>
    <p:sldLayoutId id="2147483652" r:id="rId8"/>
    <p:sldLayoutId id="2147483666" r:id="rId9"/>
    <p:sldLayoutId id="2147483664" r:id="rId10"/>
    <p:sldLayoutId id="2147483665" r:id="rId11"/>
    <p:sldLayoutId id="2147483661" r:id="rId12"/>
  </p:sldLayoutIdLst>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notesSlide" Target="../notesSlides/notesSlide13.xml"/><Relationship Id="rId1" Type="http://schemas.openxmlformats.org/officeDocument/2006/relationships/slideLayout" Target="../slideLayouts/slideLayout9.xml"/><Relationship Id="rId5" Type="http://schemas.openxmlformats.org/officeDocument/2006/relationships/hyperlink" Target="https://creativecommons.org/licenses/by-nc-sa/3.0/" TargetMode="External"/><Relationship Id="rId4" Type="http://schemas.openxmlformats.org/officeDocument/2006/relationships/hyperlink" Target="https://formacioncontinua.ufm.edu/taller/taller-preguntas-fantasticas-y-donde-encontrarlas/" TargetMode="External"/></Relationships>
</file>

<file path=ppt/slides/_rels/slide17.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782ED2F6-AFB3-9199-3999-2B5E4BAF2423}"/>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a:stretch/>
        </p:blipFill>
        <p:spPr>
          <a:xfrm>
            <a:off x="0" y="0"/>
            <a:ext cx="12192000" cy="6858000"/>
          </a:xfrm>
        </p:spPr>
      </p:pic>
      <p:sp>
        <p:nvSpPr>
          <p:cNvPr id="6" name="Title 5">
            <a:extLst>
              <a:ext uri="{FF2B5EF4-FFF2-40B4-BE49-F238E27FC236}">
                <a16:creationId xmlns:a16="http://schemas.microsoft.com/office/drawing/2014/main" id="{F20A922B-22EC-7FD8-FA8C-2FFAC558BD66}"/>
              </a:ext>
            </a:extLst>
          </p:cNvPr>
          <p:cNvSpPr>
            <a:spLocks noGrp="1"/>
          </p:cNvSpPr>
          <p:nvPr>
            <p:ph type="ctrTitle"/>
          </p:nvPr>
        </p:nvSpPr>
        <p:spPr>
          <a:xfrm>
            <a:off x="762000" y="2162175"/>
            <a:ext cx="10668000" cy="2286000"/>
          </a:xfrm>
        </p:spPr>
        <p:txBody>
          <a:bodyPr/>
          <a:lstStyle/>
          <a:p>
            <a:r>
              <a:rPr lang="en-US" sz="4000" b="0" i="0" dirty="0">
                <a:effectLst/>
                <a:latin typeface="Google Sans"/>
              </a:rPr>
              <a:t>Operational Technology Security </a:t>
            </a:r>
            <a:r>
              <a:rPr lang="en-US" sz="2000" b="0" i="0" dirty="0">
                <a:effectLst/>
                <a:latin typeface="Google Sans"/>
              </a:rPr>
              <a:t>Protecting Your Critical Infrastructure</a:t>
            </a:r>
            <a:endParaRPr lang="en-US" sz="2000" dirty="0"/>
          </a:p>
        </p:txBody>
      </p:sp>
      <p:sp>
        <p:nvSpPr>
          <p:cNvPr id="2" name="TextBox 1">
            <a:extLst>
              <a:ext uri="{FF2B5EF4-FFF2-40B4-BE49-F238E27FC236}">
                <a16:creationId xmlns:a16="http://schemas.microsoft.com/office/drawing/2014/main" id="{449FC1CA-83D4-1FCE-F4AC-400B55E3C69F}"/>
              </a:ext>
            </a:extLst>
          </p:cNvPr>
          <p:cNvSpPr txBox="1"/>
          <p:nvPr/>
        </p:nvSpPr>
        <p:spPr>
          <a:xfrm>
            <a:off x="3657600" y="4286250"/>
            <a:ext cx="4229099" cy="1754326"/>
          </a:xfrm>
          <a:prstGeom prst="rect">
            <a:avLst/>
          </a:prstGeom>
          <a:noFill/>
        </p:spPr>
        <p:txBody>
          <a:bodyPr wrap="square" rtlCol="0">
            <a:spAutoFit/>
          </a:bodyPr>
          <a:lstStyle/>
          <a:p>
            <a:pPr algn="ctr"/>
            <a:r>
              <a:rPr lang="en-US" dirty="0">
                <a:solidFill>
                  <a:schemeClr val="bg1"/>
                </a:solidFill>
              </a:rPr>
              <a:t>Rupesh Shirke</a:t>
            </a:r>
          </a:p>
          <a:p>
            <a:pPr algn="ctr"/>
            <a:r>
              <a:rPr lang="en-US" dirty="0">
                <a:solidFill>
                  <a:schemeClr val="bg1"/>
                </a:solidFill>
              </a:rPr>
              <a:t>CISSP</a:t>
            </a:r>
          </a:p>
          <a:p>
            <a:pPr algn="ctr"/>
            <a:r>
              <a:rPr lang="en-US" dirty="0">
                <a:solidFill>
                  <a:schemeClr val="bg1"/>
                </a:solidFill>
              </a:rPr>
              <a:t>LTIMINDTREE</a:t>
            </a:r>
          </a:p>
          <a:p>
            <a:pPr algn="ctr"/>
            <a:r>
              <a:rPr lang="en-US" dirty="0">
                <a:solidFill>
                  <a:schemeClr val="bg1"/>
                </a:solidFill>
              </a:rPr>
              <a:t>April 11</a:t>
            </a:r>
            <a:r>
              <a:rPr lang="en-US" baseline="30000" dirty="0">
                <a:solidFill>
                  <a:schemeClr val="bg1"/>
                </a:solidFill>
              </a:rPr>
              <a:t>th</a:t>
            </a:r>
            <a:r>
              <a:rPr lang="en-US" dirty="0">
                <a:solidFill>
                  <a:schemeClr val="bg1"/>
                </a:solidFill>
              </a:rPr>
              <a:t>, 2024</a:t>
            </a:r>
            <a:br>
              <a:rPr lang="en-US" dirty="0">
                <a:solidFill>
                  <a:schemeClr val="bg1"/>
                </a:solidFill>
              </a:rPr>
            </a:br>
            <a:endParaRPr lang="en-US" dirty="0">
              <a:solidFill>
                <a:schemeClr val="bg1"/>
              </a:solidFill>
            </a:endParaRPr>
          </a:p>
          <a:p>
            <a:pPr algn="ctr"/>
            <a:r>
              <a:rPr lang="en-US" dirty="0">
                <a:solidFill>
                  <a:schemeClr val="bg1"/>
                </a:solidFill>
              </a:rPr>
              <a:t>https://www.linkedin.com/in/rupeshshirke</a:t>
            </a:r>
          </a:p>
        </p:txBody>
      </p:sp>
    </p:spTree>
    <p:extLst>
      <p:ext uri="{BB962C8B-B14F-4D97-AF65-F5344CB8AC3E}">
        <p14:creationId xmlns:p14="http://schemas.microsoft.com/office/powerpoint/2010/main" val="6392647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2724150" y="275907"/>
            <a:ext cx="7229475" cy="643890"/>
          </a:xfrm>
          <a:noFill/>
        </p:spPr>
        <p:txBody>
          <a:bodyPr anchor="ctr"/>
          <a:lstStyle/>
          <a:p>
            <a:r>
              <a:rPr lang="en-US" b="0" i="0" dirty="0">
                <a:solidFill>
                  <a:srgbClr val="1F1F1F"/>
                </a:solidFill>
                <a:effectLst/>
                <a:latin typeface="Google Sans"/>
              </a:rPr>
              <a:t>OT security landscape</a:t>
            </a:r>
            <a:endParaRPr lang="en-US" dirty="0"/>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590549" y="1061791"/>
            <a:ext cx="3771901" cy="1700459"/>
          </a:xfrm>
          <a:noFill/>
        </p:spPr>
        <p:txBody>
          <a:bodyPr>
            <a:normAutofit fontScale="77500" lnSpcReduction="20000"/>
          </a:bodyPr>
          <a:lstStyle/>
          <a:p>
            <a:r>
              <a:rPr lang="en-US" b="1" dirty="0"/>
              <a:t>Threats</a:t>
            </a:r>
            <a:r>
              <a:rPr lang="en-US" dirty="0"/>
              <a:t>:</a:t>
            </a:r>
          </a:p>
          <a:p>
            <a:pPr marL="285750" indent="-285750">
              <a:buFont typeface="Arial" panose="020B0604020202020204" pitchFamily="34" charset="0"/>
              <a:buChar char="•"/>
            </a:pPr>
            <a:r>
              <a:rPr lang="en-US" dirty="0"/>
              <a:t>Convergence of IT and OT</a:t>
            </a:r>
          </a:p>
          <a:p>
            <a:pPr marL="285750" indent="-285750">
              <a:buFont typeface="Arial" panose="020B0604020202020204" pitchFamily="34" charset="0"/>
              <a:buChar char="•"/>
            </a:pPr>
            <a:r>
              <a:rPr lang="en-US" dirty="0"/>
              <a:t>Rise of IoT</a:t>
            </a:r>
          </a:p>
          <a:p>
            <a:pPr marL="285750" indent="-285750">
              <a:buFont typeface="Arial" panose="020B0604020202020204" pitchFamily="34" charset="0"/>
              <a:buChar char="•"/>
            </a:pPr>
            <a:r>
              <a:rPr lang="en-US" dirty="0"/>
              <a:t>Sophisticated Attacks – Nation states</a:t>
            </a:r>
          </a:p>
          <a:p>
            <a:pPr marL="285750" indent="-285750">
              <a:buFont typeface="Arial" panose="020B0604020202020204" pitchFamily="34" charset="0"/>
              <a:buChar char="•"/>
            </a:pPr>
            <a:r>
              <a:rPr lang="en-US" dirty="0"/>
              <a:t>Supply Chain Attacks</a:t>
            </a:r>
            <a:br>
              <a:rPr lang="en-US" dirty="0"/>
            </a:br>
            <a:br>
              <a:rPr lang="en-US" dirty="0"/>
            </a:br>
            <a:endParaRPr lang="en-US"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8" name="Content Placeholder 2">
            <a:extLst>
              <a:ext uri="{FF2B5EF4-FFF2-40B4-BE49-F238E27FC236}">
                <a16:creationId xmlns:a16="http://schemas.microsoft.com/office/drawing/2014/main" id="{0DFE41E7-E163-4A27-6561-6F75499D2EFB}"/>
              </a:ext>
            </a:extLst>
          </p:cNvPr>
          <p:cNvSpPr txBox="1">
            <a:spLocks/>
          </p:cNvSpPr>
          <p:nvPr/>
        </p:nvSpPr>
        <p:spPr>
          <a:xfrm>
            <a:off x="4291013" y="1066307"/>
            <a:ext cx="3609974" cy="1943594"/>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solidFill>
                  <a:srgbClr val="1F1F1F"/>
                </a:solidFill>
                <a:latin typeface="Google Sans"/>
              </a:rPr>
              <a:t>Consequences of Breaches:</a:t>
            </a:r>
          </a:p>
          <a:p>
            <a:pPr marL="285750" indent="-285750">
              <a:buFont typeface="Arial" panose="020B0604020202020204" pitchFamily="34" charset="0"/>
              <a:buChar char="•"/>
            </a:pPr>
            <a:r>
              <a:rPr lang="en-US" sz="1400" dirty="0"/>
              <a:t>Disruption of Critical Infrastructure</a:t>
            </a:r>
          </a:p>
          <a:p>
            <a:pPr marL="285750" indent="-285750">
              <a:buFont typeface="Arial" panose="020B0604020202020204" pitchFamily="34" charset="0"/>
              <a:buChar char="•"/>
            </a:pPr>
            <a:r>
              <a:rPr lang="en-US" sz="1400" dirty="0"/>
              <a:t>Financial Losses</a:t>
            </a:r>
          </a:p>
          <a:p>
            <a:pPr marL="285750" indent="-285750">
              <a:buFont typeface="Arial" panose="020B0604020202020204" pitchFamily="34" charset="0"/>
              <a:buChar char="•"/>
            </a:pPr>
            <a:r>
              <a:rPr lang="en-US" sz="1400" dirty="0"/>
              <a:t>Safety Risks</a:t>
            </a:r>
          </a:p>
          <a:p>
            <a:pPr marL="285750" indent="-285750">
              <a:buFont typeface="Arial" panose="020B0604020202020204" pitchFamily="34" charset="0"/>
              <a:buChar char="•"/>
            </a:pPr>
            <a:r>
              <a:rPr lang="en-US" sz="1400" dirty="0"/>
              <a:t>Reputational Damage</a:t>
            </a:r>
          </a:p>
        </p:txBody>
      </p:sp>
      <p:sp>
        <p:nvSpPr>
          <p:cNvPr id="9" name="Content Placeholder 2">
            <a:extLst>
              <a:ext uri="{FF2B5EF4-FFF2-40B4-BE49-F238E27FC236}">
                <a16:creationId xmlns:a16="http://schemas.microsoft.com/office/drawing/2014/main" id="{84A95831-5C5F-C270-E5DE-D7E363C6E1C2}"/>
              </a:ext>
            </a:extLst>
          </p:cNvPr>
          <p:cNvSpPr txBox="1">
            <a:spLocks/>
          </p:cNvSpPr>
          <p:nvPr/>
        </p:nvSpPr>
        <p:spPr>
          <a:xfrm>
            <a:off x="8181974" y="1061791"/>
            <a:ext cx="3771901" cy="2367209"/>
          </a:xfrm>
          <a:prstGeom prst="rect">
            <a:avLst/>
          </a:prstGeom>
          <a:noFill/>
        </p:spPr>
        <p:txBody>
          <a:bodyPr vert="horz" lIns="91440" tIns="45720" rIns="91440" bIns="45720" rtlCol="0">
            <a:normAutofit/>
          </a:bodyPr>
          <a:lstStyle>
            <a:lvl1pPr marL="0" indent="0" algn="l" defTabSz="914400" rtl="0" eaLnBrk="1" latinLnBrk="0" hangingPunct="1">
              <a:lnSpc>
                <a:spcPct val="90000"/>
              </a:lnSpc>
              <a:spcBef>
                <a:spcPts val="1000"/>
              </a:spcBef>
              <a:spcAft>
                <a:spcPts val="0"/>
              </a:spcAft>
              <a:buClr>
                <a:schemeClr val="accent2"/>
              </a:buClr>
              <a:buFont typeface="Wingdings" panose="05000000000000000000" pitchFamily="2" charset="2"/>
              <a:buNone/>
              <a:defRPr sz="1800" kern="1200">
                <a:solidFill>
                  <a:schemeClr val="tx1"/>
                </a:solidFill>
                <a:latin typeface="+mn-lt"/>
                <a:ea typeface="+mn-ea"/>
                <a:cs typeface="+mn-cs"/>
              </a:defRPr>
            </a:lvl1pPr>
            <a:lvl2pPr marL="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2pPr>
            <a:lvl3pPr marL="4572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3pPr>
            <a:lvl4pPr marL="6858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4pPr>
            <a:lvl5pPr marL="914400" indent="-228600" algn="l" defTabSz="914400" rtl="0" eaLnBrk="1" latinLnBrk="0" hangingPunct="1">
              <a:lnSpc>
                <a:spcPct val="90000"/>
              </a:lnSpc>
              <a:spcBef>
                <a:spcPts val="1000"/>
              </a:spcBef>
              <a:spcAft>
                <a:spcPts val="1000"/>
              </a:spcAft>
              <a:buClr>
                <a:schemeClr val="accent2"/>
              </a:buClr>
              <a:buFont typeface="Wingdings" panose="05000000000000000000" pitchFamily="2" charset="2"/>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Trends</a:t>
            </a:r>
            <a:r>
              <a:rPr lang="en-US" dirty="0"/>
              <a:t>:</a:t>
            </a:r>
          </a:p>
          <a:p>
            <a:pPr marL="285750" indent="-285750">
              <a:buFont typeface="Arial" panose="020B0604020202020204" pitchFamily="34" charset="0"/>
              <a:buChar char="•"/>
            </a:pPr>
            <a:r>
              <a:rPr lang="en-US" sz="1400" dirty="0"/>
              <a:t>Focus on Proactive Security : layered security strategies that include segmentation, monitoring, and threat intelligence.</a:t>
            </a:r>
          </a:p>
          <a:p>
            <a:pPr marL="285750" indent="-285750">
              <a:buFont typeface="Arial" panose="020B0604020202020204" pitchFamily="34" charset="0"/>
              <a:buChar char="•"/>
            </a:pPr>
            <a:r>
              <a:rPr lang="en-US" sz="1400" dirty="0"/>
              <a:t>Regulations and Standards</a:t>
            </a:r>
          </a:p>
          <a:p>
            <a:pPr marL="285750" indent="-285750">
              <a:buFont typeface="Arial" panose="020B0604020202020204" pitchFamily="34" charset="0"/>
              <a:buChar char="•"/>
            </a:pPr>
            <a:r>
              <a:rPr lang="en-US" sz="1400" dirty="0"/>
              <a:t>Importance of Visibility</a:t>
            </a:r>
          </a:p>
          <a:p>
            <a:pPr marL="285750" indent="-285750">
              <a:buFont typeface="Arial" panose="020B0604020202020204" pitchFamily="34" charset="0"/>
              <a:buChar char="•"/>
            </a:pPr>
            <a:r>
              <a:rPr lang="en-US" sz="1400" dirty="0"/>
              <a:t>Workforce Training</a:t>
            </a:r>
          </a:p>
        </p:txBody>
      </p:sp>
      <p:sp>
        <p:nvSpPr>
          <p:cNvPr id="11" name="TextBox 10">
            <a:extLst>
              <a:ext uri="{FF2B5EF4-FFF2-40B4-BE49-F238E27FC236}">
                <a16:creationId xmlns:a16="http://schemas.microsoft.com/office/drawing/2014/main" id="{47C9CC57-0677-5926-F9A7-6929616A7755}"/>
              </a:ext>
            </a:extLst>
          </p:cNvPr>
          <p:cNvSpPr txBox="1"/>
          <p:nvPr/>
        </p:nvSpPr>
        <p:spPr>
          <a:xfrm>
            <a:off x="852487" y="3943151"/>
            <a:ext cx="9748837" cy="923330"/>
          </a:xfrm>
          <a:prstGeom prst="rect">
            <a:avLst/>
          </a:prstGeom>
          <a:noFill/>
        </p:spPr>
        <p:txBody>
          <a:bodyPr wrap="square">
            <a:spAutoFit/>
          </a:bodyPr>
          <a:lstStyle/>
          <a:p>
            <a:r>
              <a:rPr lang="en-US" b="1" i="0" dirty="0">
                <a:solidFill>
                  <a:srgbClr val="1F1F1F"/>
                </a:solidFill>
                <a:effectLst/>
                <a:latin typeface="Google Sans"/>
              </a:rPr>
              <a:t>Overall, the OT security landscape demands a comprehensive and constantly evolving approach. By understanding the threats, potential consequences, and emerging trends, organizations can build robust defenses to safeguard their critical infrastructure.</a:t>
            </a:r>
            <a:endParaRPr lang="en-US" dirty="0"/>
          </a:p>
        </p:txBody>
      </p:sp>
    </p:spTree>
    <p:extLst>
      <p:ext uri="{BB962C8B-B14F-4D97-AF65-F5344CB8AC3E}">
        <p14:creationId xmlns:p14="http://schemas.microsoft.com/office/powerpoint/2010/main" val="2243159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8" grpId="0"/>
      <p:bldP spid="9" grpId="0"/>
      <p:bldP spid="11"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2257424"/>
            <a:ext cx="9144000" cy="1171575"/>
          </a:xfrm>
          <a:noFill/>
        </p:spPr>
        <p:txBody>
          <a:bodyPr/>
          <a:lstStyle/>
          <a:p>
            <a:r>
              <a:rPr lang="en-US" dirty="0"/>
              <a:t>Ot security strategy</a:t>
            </a:r>
          </a:p>
        </p:txBody>
      </p:sp>
    </p:spTree>
    <p:extLst>
      <p:ext uri="{BB962C8B-B14F-4D97-AF65-F5344CB8AC3E}">
        <p14:creationId xmlns:p14="http://schemas.microsoft.com/office/powerpoint/2010/main" val="10248793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A9874B-BCA9-8420-1595-EDD1865A099A}"/>
              </a:ext>
            </a:extLst>
          </p:cNvPr>
          <p:cNvSpPr>
            <a:spLocks noGrp="1"/>
          </p:cNvSpPr>
          <p:nvPr>
            <p:ph type="title"/>
          </p:nvPr>
        </p:nvSpPr>
        <p:spPr>
          <a:xfrm>
            <a:off x="2724150" y="275907"/>
            <a:ext cx="7229475" cy="643890"/>
          </a:xfrm>
          <a:noFill/>
        </p:spPr>
        <p:txBody>
          <a:bodyPr anchor="ctr"/>
          <a:lstStyle/>
          <a:p>
            <a:r>
              <a:rPr lang="en-US" b="0" i="0" dirty="0">
                <a:solidFill>
                  <a:srgbClr val="1F1F1F"/>
                </a:solidFill>
                <a:effectLst/>
                <a:latin typeface="Google Sans"/>
              </a:rPr>
              <a:t>OT security </a:t>
            </a:r>
            <a:r>
              <a:rPr lang="en-US" dirty="0"/>
              <a:t>strategy</a:t>
            </a:r>
          </a:p>
        </p:txBody>
      </p:sp>
      <p:sp>
        <p:nvSpPr>
          <p:cNvPr id="3" name="Content Placeholder 2">
            <a:extLst>
              <a:ext uri="{FF2B5EF4-FFF2-40B4-BE49-F238E27FC236}">
                <a16:creationId xmlns:a16="http://schemas.microsoft.com/office/drawing/2014/main" id="{68A5FD2B-E3E5-1C2B-0151-21F216B14A33}"/>
              </a:ext>
            </a:extLst>
          </p:cNvPr>
          <p:cNvSpPr>
            <a:spLocks noGrp="1"/>
          </p:cNvSpPr>
          <p:nvPr>
            <p:ph sz="quarter" idx="13"/>
          </p:nvPr>
        </p:nvSpPr>
        <p:spPr>
          <a:xfrm>
            <a:off x="590549" y="1061790"/>
            <a:ext cx="10772776" cy="3567359"/>
          </a:xfrm>
          <a:noFill/>
        </p:spPr>
        <p:txBody>
          <a:bodyPr>
            <a:normAutofit/>
          </a:bodyPr>
          <a:lstStyle/>
          <a:p>
            <a:pPr marL="285750" indent="-285750">
              <a:buFont typeface="Arial" panose="020B0604020202020204" pitchFamily="34" charset="0"/>
              <a:buChar char="•"/>
            </a:pPr>
            <a:r>
              <a:rPr lang="en-US" b="1" dirty="0"/>
              <a:t>Assess Your Environment: </a:t>
            </a:r>
            <a:r>
              <a:rPr lang="en-US" dirty="0"/>
              <a:t>Inventory, Network Mapping, Vulnerability Assessment</a:t>
            </a:r>
          </a:p>
          <a:p>
            <a:pPr marL="285750" indent="-285750">
              <a:buFont typeface="Arial" panose="020B0604020202020204" pitchFamily="34" charset="0"/>
              <a:buChar char="•"/>
            </a:pPr>
            <a:r>
              <a:rPr lang="en-US" b="1" dirty="0"/>
              <a:t>Prioritize Risks: </a:t>
            </a:r>
            <a:r>
              <a:rPr lang="en-US" dirty="0"/>
              <a:t>Identify Critical Systems, Evaluate Threats, Develop a Risk Register</a:t>
            </a:r>
          </a:p>
          <a:p>
            <a:pPr marL="285750" indent="-285750">
              <a:buFont typeface="Arial" panose="020B0604020202020204" pitchFamily="34" charset="0"/>
              <a:buChar char="•"/>
            </a:pPr>
            <a:r>
              <a:rPr lang="en-US" b="1" dirty="0"/>
              <a:t>Implement Security Measures : </a:t>
            </a:r>
            <a:r>
              <a:rPr lang="en-US" dirty="0"/>
              <a:t>Network Segmentation, Access Controls, Patch Management, System Hardening, Monitoring and Detection</a:t>
            </a:r>
          </a:p>
          <a:p>
            <a:pPr marL="285750" indent="-285750">
              <a:buFont typeface="Arial" panose="020B0604020202020204" pitchFamily="34" charset="0"/>
              <a:buChar char="•"/>
            </a:pPr>
            <a:r>
              <a:rPr lang="en-US" b="1" dirty="0"/>
              <a:t>Develop an Incident Response Plan : </a:t>
            </a:r>
            <a:r>
              <a:rPr lang="en-US" dirty="0"/>
              <a:t>Define Roles and Responsibilities, Detection and Analysis, Containment and Eradication, Recovery</a:t>
            </a:r>
          </a:p>
          <a:p>
            <a:pPr marL="285750" indent="-285750">
              <a:buFont typeface="Arial" panose="020B0604020202020204" pitchFamily="34" charset="0"/>
              <a:buChar char="•"/>
            </a:pPr>
            <a:r>
              <a:rPr lang="en-US" b="1" dirty="0"/>
              <a:t>People and Processes: </a:t>
            </a:r>
            <a:r>
              <a:rPr lang="en-US" dirty="0"/>
              <a:t>Security Awareness Training, Supply Chain Risk Management, Regular Reviews and Audits</a:t>
            </a:r>
          </a:p>
          <a:p>
            <a:pPr marL="285750" indent="-285750">
              <a:buFont typeface="Arial" panose="020B0604020202020204" pitchFamily="34" charset="0"/>
              <a:buChar char="•"/>
            </a:pPr>
            <a:r>
              <a:rPr lang="en-US" b="1" dirty="0"/>
              <a:t>Additional Considerations : </a:t>
            </a:r>
            <a:r>
              <a:rPr lang="en-US" dirty="0"/>
              <a:t>Compliance, Security Culture</a:t>
            </a:r>
          </a:p>
          <a:p>
            <a:pPr marL="285750" indent="-285750">
              <a:buFont typeface="Arial" panose="020B0604020202020204" pitchFamily="34" charset="0"/>
              <a:buChar char="•"/>
            </a:pPr>
            <a:endParaRPr lang="en-US" dirty="0"/>
          </a:p>
        </p:txBody>
      </p:sp>
      <p:sp>
        <p:nvSpPr>
          <p:cNvPr id="5" name="Rectangle 4">
            <a:extLst>
              <a:ext uri="{FF2B5EF4-FFF2-40B4-BE49-F238E27FC236}">
                <a16:creationId xmlns:a16="http://schemas.microsoft.com/office/drawing/2014/main" id="{46AA2678-D2AD-6101-2A00-2289475AE8C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
        <p:nvSpPr>
          <p:cNvPr id="11" name="TextBox 10">
            <a:extLst>
              <a:ext uri="{FF2B5EF4-FFF2-40B4-BE49-F238E27FC236}">
                <a16:creationId xmlns:a16="http://schemas.microsoft.com/office/drawing/2014/main" id="{47C9CC57-0677-5926-F9A7-6929616A7755}"/>
              </a:ext>
            </a:extLst>
          </p:cNvPr>
          <p:cNvSpPr txBox="1"/>
          <p:nvPr/>
        </p:nvSpPr>
        <p:spPr>
          <a:xfrm>
            <a:off x="828675" y="4405273"/>
            <a:ext cx="9748837" cy="923330"/>
          </a:xfrm>
          <a:prstGeom prst="rect">
            <a:avLst/>
          </a:prstGeom>
          <a:noFill/>
        </p:spPr>
        <p:txBody>
          <a:bodyPr wrap="square">
            <a:spAutoFit/>
          </a:bodyPr>
          <a:lstStyle/>
          <a:p>
            <a:r>
              <a:rPr lang="en-US" b="1" dirty="0"/>
              <a:t>Building an OT security strategy is an ongoing process. By continuously monitoring your environment, adapting to new threats, and refining your approach, you can significantly improve your organization's resilience against cyberattacks.</a:t>
            </a:r>
          </a:p>
        </p:txBody>
      </p:sp>
    </p:spTree>
    <p:extLst>
      <p:ext uri="{BB962C8B-B14F-4D97-AF65-F5344CB8AC3E}">
        <p14:creationId xmlns:p14="http://schemas.microsoft.com/office/powerpoint/2010/main" val="176794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1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2257424"/>
            <a:ext cx="9144000" cy="1171575"/>
          </a:xfrm>
          <a:noFill/>
        </p:spPr>
        <p:txBody>
          <a:bodyPr/>
          <a:lstStyle/>
          <a:p>
            <a:r>
              <a:rPr lang="en-US" dirty="0"/>
              <a:t>Ot security standards</a:t>
            </a:r>
          </a:p>
        </p:txBody>
      </p:sp>
    </p:spTree>
    <p:extLst>
      <p:ext uri="{BB962C8B-B14F-4D97-AF65-F5344CB8AC3E}">
        <p14:creationId xmlns:p14="http://schemas.microsoft.com/office/powerpoint/2010/main" val="163895498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4C27C8-165C-5513-DB4B-9D840097C545}"/>
              </a:ext>
            </a:extLst>
          </p:cNvPr>
          <p:cNvSpPr>
            <a:spLocks noGrp="1"/>
          </p:cNvSpPr>
          <p:nvPr>
            <p:ph type="title"/>
          </p:nvPr>
        </p:nvSpPr>
        <p:spPr>
          <a:xfrm>
            <a:off x="838200" y="365760"/>
            <a:ext cx="10515600" cy="1325880"/>
          </a:xfrm>
          <a:noFill/>
        </p:spPr>
        <p:txBody>
          <a:bodyPr anchor="ctr"/>
          <a:lstStyle/>
          <a:p>
            <a:r>
              <a:rPr lang="en-US" dirty="0"/>
              <a:t>Ot security standards</a:t>
            </a:r>
          </a:p>
        </p:txBody>
      </p:sp>
      <p:sp>
        <p:nvSpPr>
          <p:cNvPr id="52" name="Content Placeholder 51">
            <a:extLst>
              <a:ext uri="{FF2B5EF4-FFF2-40B4-BE49-F238E27FC236}">
                <a16:creationId xmlns:a16="http://schemas.microsoft.com/office/drawing/2014/main" id="{F2CCE123-860F-8623-781F-12CEA66980F5}"/>
              </a:ext>
            </a:extLst>
          </p:cNvPr>
          <p:cNvSpPr>
            <a:spLocks noGrp="1"/>
          </p:cNvSpPr>
          <p:nvPr>
            <p:ph sz="quarter" idx="13"/>
          </p:nvPr>
        </p:nvSpPr>
        <p:spPr>
          <a:xfrm>
            <a:off x="1181099" y="1419225"/>
            <a:ext cx="9896475" cy="4342695"/>
          </a:xfrm>
        </p:spPr>
        <p:txBody>
          <a:bodyPr>
            <a:normAutofit fontScale="92500" lnSpcReduction="20000"/>
          </a:bodyPr>
          <a:lstStyle/>
          <a:p>
            <a:pPr>
              <a:buFont typeface="Arial" panose="020B0604020202020204" pitchFamily="34" charset="0"/>
              <a:buChar char="•"/>
            </a:pPr>
            <a:r>
              <a:rPr lang="en-US" b="1" i="0" dirty="0">
                <a:solidFill>
                  <a:srgbClr val="1F1F1F"/>
                </a:solidFill>
                <a:effectLst/>
                <a:latin typeface="Google Sans"/>
              </a:rPr>
              <a:t>NIST SP 800-82r3 (Guide to Operational Technology Security):</a:t>
            </a:r>
            <a:r>
              <a:rPr lang="en-US" b="0" i="0" dirty="0">
                <a:solidFill>
                  <a:srgbClr val="1F1F1F"/>
                </a:solidFill>
                <a:effectLst/>
                <a:latin typeface="Google Sans"/>
              </a:rPr>
              <a:t> Developed by the National Institute of Standards and Technology (NIST) in the US, this comprehensive guide provides a roadmap for securing OT systems </a:t>
            </a:r>
            <a:r>
              <a:rPr lang="en-US" dirty="0"/>
              <a:t>Rehearse your responses</a:t>
            </a:r>
          </a:p>
          <a:p>
            <a:pPr>
              <a:buFont typeface="Arial" panose="020B0604020202020204" pitchFamily="34" charset="0"/>
              <a:buChar char="•"/>
            </a:pPr>
            <a:r>
              <a:rPr lang="en-US" b="1" i="0" dirty="0">
                <a:solidFill>
                  <a:srgbClr val="1F1F1F"/>
                </a:solidFill>
                <a:effectLst/>
                <a:latin typeface="Google Sans"/>
              </a:rPr>
              <a:t>IEC 62443:</a:t>
            </a:r>
            <a:r>
              <a:rPr lang="en-US" b="0" i="0" dirty="0">
                <a:solidFill>
                  <a:srgbClr val="1F1F1F"/>
                </a:solidFill>
                <a:effectLst/>
                <a:latin typeface="Google Sans"/>
              </a:rPr>
              <a:t> This international standard series from the International Electrotechnical Commission (IEC) focuses on security for industrial automation and control systems (IACS). It covers various aspects like system security requirements, network security, and vulnerability assessments.</a:t>
            </a:r>
          </a:p>
          <a:p>
            <a:pPr marL="0" indent="0" algn="l">
              <a:buNone/>
            </a:pPr>
            <a:r>
              <a:rPr lang="en-US" b="1" i="0" dirty="0">
                <a:solidFill>
                  <a:srgbClr val="1F1F1F"/>
                </a:solidFill>
                <a:effectLst/>
                <a:latin typeface="Google Sans"/>
              </a:rPr>
              <a:t>       Choosing the Right Standard:</a:t>
            </a:r>
            <a:endParaRPr lang="en-US" b="0" i="0" dirty="0">
              <a:solidFill>
                <a:srgbClr val="1F1F1F"/>
              </a:solidFill>
              <a:effectLst/>
              <a:latin typeface="Google Sans"/>
            </a:endParaRPr>
          </a:p>
          <a:p>
            <a:pPr marL="0" indent="0" algn="l">
              <a:buNone/>
            </a:pPr>
            <a:r>
              <a:rPr lang="en-US" dirty="0">
                <a:solidFill>
                  <a:srgbClr val="1F1F1F"/>
                </a:solidFill>
                <a:latin typeface="Google Sans"/>
              </a:rPr>
              <a:t>       </a:t>
            </a:r>
            <a:r>
              <a:rPr lang="en-US" b="0" i="0" dirty="0">
                <a:solidFill>
                  <a:srgbClr val="1F1F1F"/>
                </a:solidFill>
                <a:effectLst/>
                <a:latin typeface="Google Sans"/>
              </a:rPr>
              <a:t>The most suitable standard for your organization depends on several factors, including:</a:t>
            </a:r>
          </a:p>
          <a:p>
            <a:pPr algn="l">
              <a:buFont typeface="Arial" panose="020B0604020202020204" pitchFamily="34" charset="0"/>
              <a:buChar char="•"/>
            </a:pPr>
            <a:r>
              <a:rPr lang="en-US" b="1" i="0" dirty="0">
                <a:solidFill>
                  <a:srgbClr val="1F1F1F"/>
                </a:solidFill>
                <a:effectLst/>
                <a:latin typeface="Google Sans"/>
              </a:rPr>
              <a:t>Industry Sector:</a:t>
            </a:r>
            <a:r>
              <a:rPr lang="en-US" b="0" i="0" dirty="0">
                <a:solidFill>
                  <a:srgbClr val="1F1F1F"/>
                </a:solidFill>
                <a:effectLst/>
                <a:latin typeface="Google Sans"/>
              </a:rPr>
              <a:t> Different industries may have specific regulations or recommended standards.</a:t>
            </a:r>
          </a:p>
          <a:p>
            <a:pPr algn="l">
              <a:buFont typeface="Arial" panose="020B0604020202020204" pitchFamily="34" charset="0"/>
              <a:buChar char="•"/>
            </a:pPr>
            <a:r>
              <a:rPr lang="en-US" b="1" i="0" dirty="0">
                <a:solidFill>
                  <a:srgbClr val="1F1F1F"/>
                </a:solidFill>
                <a:effectLst/>
                <a:latin typeface="Google Sans"/>
              </a:rPr>
              <a:t>Size and Complexity:</a:t>
            </a:r>
            <a:r>
              <a:rPr lang="en-US" b="0" i="0" dirty="0">
                <a:solidFill>
                  <a:srgbClr val="1F1F1F"/>
                </a:solidFill>
                <a:effectLst/>
                <a:latin typeface="Google Sans"/>
              </a:rPr>
              <a:t> Larger and more complex OT systems may require a more comprehensive standard like NIST SP 800-82r3.</a:t>
            </a:r>
          </a:p>
          <a:p>
            <a:pPr algn="l">
              <a:buFont typeface="Arial" panose="020B0604020202020204" pitchFamily="34" charset="0"/>
              <a:buChar char="•"/>
            </a:pPr>
            <a:r>
              <a:rPr lang="en-US" b="1" i="0" dirty="0">
                <a:solidFill>
                  <a:srgbClr val="1F1F1F"/>
                </a:solidFill>
                <a:effectLst/>
                <a:latin typeface="Google Sans"/>
              </a:rPr>
              <a:t>Regulatory Requirements:</a:t>
            </a:r>
            <a:r>
              <a:rPr lang="en-US" b="0" i="0" dirty="0">
                <a:solidFill>
                  <a:srgbClr val="1F1F1F"/>
                </a:solidFill>
                <a:effectLst/>
                <a:latin typeface="Google Sans"/>
              </a:rPr>
              <a:t> Compliance with certain regulations may necessitate adherence to specific standards.</a:t>
            </a:r>
          </a:p>
          <a:p>
            <a:endParaRPr lang="en-US" dirty="0"/>
          </a:p>
        </p:txBody>
      </p:sp>
      <p:sp>
        <p:nvSpPr>
          <p:cNvPr id="5" name="Rectangle 4">
            <a:extLst>
              <a:ext uri="{FF2B5EF4-FFF2-40B4-BE49-F238E27FC236}">
                <a16:creationId xmlns:a16="http://schemas.microsoft.com/office/drawing/2014/main" id="{C80227B8-A24C-8C29-034A-D7700B887685}"/>
              </a:ext>
              <a:ext uri="{C183D7F6-B498-43B3-948B-1728B52AA6E4}">
                <adec:decorative xmlns:adec="http://schemas.microsoft.com/office/drawing/2017/decorative" val="1"/>
              </a:ext>
            </a:extLst>
          </p:cNvPr>
          <p:cNvSpPr/>
          <p:nvPr/>
        </p:nvSpPr>
        <p:spPr>
          <a:xfrm>
            <a:off x="0" y="6303963"/>
            <a:ext cx="12192000" cy="554037"/>
          </a:xfrm>
          <a:prstGeom prst="rect">
            <a:avLst/>
          </a:prstGeom>
          <a:gradFill flip="none" rotWithShape="1">
            <a:gsLst>
              <a:gs pos="0">
                <a:schemeClr val="accent5"/>
              </a:gs>
              <a:gs pos="100000">
                <a:schemeClr val="accent2">
                  <a:lumMod val="97000"/>
                  <a:lumOff val="3000"/>
                </a:schemeClr>
              </a:gs>
              <a:gs pos="50000">
                <a:schemeClr val="accent1"/>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noAutofit/>
          </a:bodyPr>
          <a:lstStyle/>
          <a:p>
            <a:pPr algn="ctr"/>
            <a:endParaRPr lang="en-US" dirty="0"/>
          </a:p>
        </p:txBody>
      </p:sp>
    </p:spTree>
    <p:extLst>
      <p:ext uri="{BB962C8B-B14F-4D97-AF65-F5344CB8AC3E}">
        <p14:creationId xmlns:p14="http://schemas.microsoft.com/office/powerpoint/2010/main" val="7296091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2"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8A15DE-D135-0710-9984-A0A55E960CB0}"/>
              </a:ext>
            </a:extLst>
          </p:cNvPr>
          <p:cNvSpPr>
            <a:spLocks noGrp="1"/>
          </p:cNvSpPr>
          <p:nvPr>
            <p:ph type="title"/>
          </p:nvPr>
        </p:nvSpPr>
        <p:spPr>
          <a:xfrm>
            <a:off x="838200" y="581025"/>
            <a:ext cx="6172200" cy="658368"/>
          </a:xfrm>
          <a:noFill/>
        </p:spPr>
        <p:txBody>
          <a:bodyPr anchor="b"/>
          <a:lstStyle/>
          <a:p>
            <a:r>
              <a:rPr lang="en-US" dirty="0"/>
              <a:t>certifications</a:t>
            </a:r>
          </a:p>
        </p:txBody>
      </p:sp>
      <p:pic>
        <p:nvPicPr>
          <p:cNvPr id="1026" name="Picture 2" descr="A guide to your Certification journey in ICS/OT Cybersecurity">
            <a:extLst>
              <a:ext uri="{FF2B5EF4-FFF2-40B4-BE49-F238E27FC236}">
                <a16:creationId xmlns:a16="http://schemas.microsoft.com/office/drawing/2014/main" id="{A50CD174-80B6-3AFF-45E5-5A4AF32D6B5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3541" y="1971675"/>
            <a:ext cx="2201967" cy="3452812"/>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E6DA3549-C4F5-DA17-AEE0-DA66D1000E7F}"/>
              </a:ext>
            </a:extLst>
          </p:cNvPr>
          <p:cNvSpPr txBox="1"/>
          <p:nvPr/>
        </p:nvSpPr>
        <p:spPr>
          <a:xfrm>
            <a:off x="1666875" y="1343025"/>
            <a:ext cx="846450" cy="369332"/>
          </a:xfrm>
          <a:prstGeom prst="rect">
            <a:avLst/>
          </a:prstGeom>
          <a:noFill/>
        </p:spPr>
        <p:txBody>
          <a:bodyPr wrap="none" rtlCol="0">
            <a:spAutoFit/>
          </a:bodyPr>
          <a:lstStyle/>
          <a:p>
            <a:r>
              <a:rPr lang="en-US" dirty="0"/>
              <a:t>ISA.org</a:t>
            </a:r>
          </a:p>
        </p:txBody>
      </p:sp>
      <p:pic>
        <p:nvPicPr>
          <p:cNvPr id="1028" name="Picture 4" descr="ICS410: ICS Security Training | SCADA Systems Security Training | SANS  Institute">
            <a:extLst>
              <a:ext uri="{FF2B5EF4-FFF2-40B4-BE49-F238E27FC236}">
                <a16:creationId xmlns:a16="http://schemas.microsoft.com/office/drawing/2014/main" id="{183585C7-F86C-4917-5E52-127BC75B89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79194" y="2261711"/>
            <a:ext cx="2057400" cy="20574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76D53449-5427-6E00-C790-AF9C450E8165}"/>
              </a:ext>
            </a:extLst>
          </p:cNvPr>
          <p:cNvSpPr txBox="1"/>
          <p:nvPr/>
        </p:nvSpPr>
        <p:spPr>
          <a:xfrm>
            <a:off x="5338581" y="1362075"/>
            <a:ext cx="1514838" cy="369332"/>
          </a:xfrm>
          <a:prstGeom prst="rect">
            <a:avLst/>
          </a:prstGeom>
          <a:noFill/>
        </p:spPr>
        <p:txBody>
          <a:bodyPr wrap="none" rtlCol="0">
            <a:spAutoFit/>
          </a:bodyPr>
          <a:lstStyle/>
          <a:p>
            <a:r>
              <a:rPr lang="en-US" dirty="0"/>
              <a:t>SANS Institute</a:t>
            </a:r>
          </a:p>
        </p:txBody>
      </p:sp>
      <p:sp>
        <p:nvSpPr>
          <p:cNvPr id="8" name="TextBox 7">
            <a:extLst>
              <a:ext uri="{FF2B5EF4-FFF2-40B4-BE49-F238E27FC236}">
                <a16:creationId xmlns:a16="http://schemas.microsoft.com/office/drawing/2014/main" id="{8B481E6F-6AD7-F9F6-188D-13833C8E7694}"/>
              </a:ext>
            </a:extLst>
          </p:cNvPr>
          <p:cNvSpPr txBox="1"/>
          <p:nvPr/>
        </p:nvSpPr>
        <p:spPr>
          <a:xfrm>
            <a:off x="7477126" y="1296543"/>
            <a:ext cx="4029074" cy="2308324"/>
          </a:xfrm>
          <a:prstGeom prst="rect">
            <a:avLst/>
          </a:prstGeom>
          <a:noFill/>
        </p:spPr>
        <p:txBody>
          <a:bodyPr wrap="square" rtlCol="0">
            <a:spAutoFit/>
          </a:bodyPr>
          <a:lstStyle/>
          <a:p>
            <a:r>
              <a:rPr lang="en-US" b="0" i="0" dirty="0">
                <a:solidFill>
                  <a:srgbClr val="1F1F1F"/>
                </a:solidFill>
                <a:effectLst/>
                <a:latin typeface="Google Sans"/>
              </a:rPr>
              <a:t>While certifications are valuable assets, they should be seen as part of a broader professional development strategy. Continuously learning about new threats, staying updated on the latest security practices, and gaining practical experience are crucial for a successful career in OT security.</a:t>
            </a:r>
            <a:endParaRPr lang="en-US" dirty="0"/>
          </a:p>
        </p:txBody>
      </p:sp>
    </p:spTree>
    <p:extLst>
      <p:ext uri="{BB962C8B-B14F-4D97-AF65-F5344CB8AC3E}">
        <p14:creationId xmlns:p14="http://schemas.microsoft.com/office/powerpoint/2010/main" val="16495977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2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E67E0FCF-00D8-15D7-CCFB-16459159D54F}"/>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tretch>
            <a:fillRect/>
          </a:stretch>
        </p:blipFill>
        <p:spPr>
          <a:xfrm>
            <a:off x="3675160" y="1190625"/>
            <a:ext cx="5325965" cy="3993172"/>
          </a:xfrm>
          <a:prstGeom prst="rect">
            <a:avLst/>
          </a:prstGeom>
        </p:spPr>
      </p:pic>
      <p:sp>
        <p:nvSpPr>
          <p:cNvPr id="13" name="TextBox 12">
            <a:extLst>
              <a:ext uri="{FF2B5EF4-FFF2-40B4-BE49-F238E27FC236}">
                <a16:creationId xmlns:a16="http://schemas.microsoft.com/office/drawing/2014/main" id="{CED604EF-9278-023B-2F49-3AD103DBE18D}"/>
              </a:ext>
            </a:extLst>
          </p:cNvPr>
          <p:cNvSpPr txBox="1"/>
          <p:nvPr/>
        </p:nvSpPr>
        <p:spPr>
          <a:xfrm>
            <a:off x="1522510" y="6858000"/>
            <a:ext cx="9146980" cy="230832"/>
          </a:xfrm>
          <a:prstGeom prst="rect">
            <a:avLst/>
          </a:prstGeom>
          <a:noFill/>
        </p:spPr>
        <p:txBody>
          <a:bodyPr wrap="square" rtlCol="0">
            <a:spAutoFit/>
          </a:bodyPr>
          <a:lstStyle/>
          <a:p>
            <a:r>
              <a:rPr lang="en-US" sz="900">
                <a:hlinkClick r:id="rId4" tooltip="https://formacioncontinua.ufm.edu/taller/taller-preguntas-fantasticas-y-donde-encontrarlas/"/>
              </a:rPr>
              <a:t>This Photo</a:t>
            </a:r>
            <a:r>
              <a:rPr lang="en-US" sz="900"/>
              <a:t> by Unknown Author is licensed under </a:t>
            </a:r>
            <a:r>
              <a:rPr lang="en-US" sz="900">
                <a:hlinkClick r:id="rId5" tooltip="https://creativecommons.org/licenses/by-nc-sa/3.0/"/>
              </a:rPr>
              <a:t>CC BY-SA-NC</a:t>
            </a:r>
            <a:endParaRPr lang="en-US" sz="900"/>
          </a:p>
        </p:txBody>
      </p:sp>
    </p:spTree>
    <p:extLst>
      <p:ext uri="{BB962C8B-B14F-4D97-AF65-F5344CB8AC3E}">
        <p14:creationId xmlns:p14="http://schemas.microsoft.com/office/powerpoint/2010/main" val="425997713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11" descr="A close up of dots&#10;">
            <a:extLst>
              <a:ext uri="{FF2B5EF4-FFF2-40B4-BE49-F238E27FC236}">
                <a16:creationId xmlns:a16="http://schemas.microsoft.com/office/drawing/2014/main" id="{030E03B4-DAB0-F43D-4B1C-C54F75E621A1}"/>
              </a:ext>
            </a:extLst>
          </p:cNvPr>
          <p:cNvPicPr>
            <a:picLocks noGrp="1" noChangeAspect="1"/>
          </p:cNvPicPr>
          <p:nvPr>
            <p:ph type="pic" sz="quarter" idx="11"/>
          </p:nvPr>
        </p:nvPicPr>
        <p:blipFill>
          <a:blip r:embed="rId2"/>
          <a:srcRect/>
          <a:stretch/>
        </p:blipFill>
        <p:spPr>
          <a:xfrm>
            <a:off x="0" y="0"/>
            <a:ext cx="12192000" cy="6858000"/>
          </a:xfrm>
        </p:spPr>
      </p:pic>
      <p:sp>
        <p:nvSpPr>
          <p:cNvPr id="7" name="Title 6">
            <a:extLst>
              <a:ext uri="{FF2B5EF4-FFF2-40B4-BE49-F238E27FC236}">
                <a16:creationId xmlns:a16="http://schemas.microsoft.com/office/drawing/2014/main" id="{4AB1CD4B-2C7F-1593-8E69-B7450F3DCAD6}"/>
              </a:ext>
            </a:extLst>
          </p:cNvPr>
          <p:cNvSpPr>
            <a:spLocks noGrp="1"/>
          </p:cNvSpPr>
          <p:nvPr>
            <p:ph type="title"/>
          </p:nvPr>
        </p:nvSpPr>
        <p:spPr>
          <a:xfrm>
            <a:off x="1362437" y="400485"/>
            <a:ext cx="9467127" cy="2527911"/>
          </a:xfrm>
        </p:spPr>
        <p:txBody>
          <a:bodyPr/>
          <a:lstStyle/>
          <a:p>
            <a:r>
              <a:rPr lang="en-US" dirty="0"/>
              <a:t>THANK YOU</a:t>
            </a:r>
          </a:p>
        </p:txBody>
      </p:sp>
      <p:sp>
        <p:nvSpPr>
          <p:cNvPr id="8" name="Text Placeholder 7">
            <a:extLst>
              <a:ext uri="{FF2B5EF4-FFF2-40B4-BE49-F238E27FC236}">
                <a16:creationId xmlns:a16="http://schemas.microsoft.com/office/drawing/2014/main" id="{86613063-168A-02B8-4326-BB842F3B83E2}"/>
              </a:ext>
            </a:extLst>
          </p:cNvPr>
          <p:cNvSpPr>
            <a:spLocks noGrp="1"/>
          </p:cNvSpPr>
          <p:nvPr>
            <p:ph type="body" sz="quarter" idx="10"/>
          </p:nvPr>
        </p:nvSpPr>
        <p:spPr>
          <a:xfrm>
            <a:off x="1362075" y="3738622"/>
            <a:ext cx="9467850" cy="2527911"/>
          </a:xfrm>
        </p:spPr>
        <p:txBody>
          <a:bodyPr/>
          <a:lstStyle/>
          <a:p>
            <a:r>
              <a:rPr lang="en-US" dirty="0"/>
              <a:t>Rupesh Shirke</a:t>
            </a:r>
          </a:p>
          <a:p>
            <a:r>
              <a:rPr lang="en-US" dirty="0"/>
              <a:t>https://www.linkedin.com/in/rupeshshirke</a:t>
            </a:r>
          </a:p>
          <a:p>
            <a:endParaRPr lang="en-US" dirty="0"/>
          </a:p>
        </p:txBody>
      </p:sp>
    </p:spTree>
    <p:extLst>
      <p:ext uri="{BB962C8B-B14F-4D97-AF65-F5344CB8AC3E}">
        <p14:creationId xmlns:p14="http://schemas.microsoft.com/office/powerpoint/2010/main" val="218447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6391366" y="828674"/>
            <a:ext cx="4837176" cy="688467"/>
          </a:xfrm>
          <a:noFill/>
        </p:spPr>
        <p:txBody>
          <a:bodyPr anchor="b">
            <a:noAutofit/>
          </a:bodyPr>
          <a:lstStyle/>
          <a:p>
            <a:r>
              <a:rPr lang="en-US" dirty="0"/>
              <a:t>AGENDA</a:t>
            </a:r>
          </a:p>
        </p:txBody>
      </p:sp>
      <p:pic>
        <p:nvPicPr>
          <p:cNvPr id="15" name="Picture Placeholder 14" descr="A group of people sitting around a table">
            <a:extLst>
              <a:ext uri="{FF2B5EF4-FFF2-40B4-BE49-F238E27FC236}">
                <a16:creationId xmlns:a16="http://schemas.microsoft.com/office/drawing/2014/main" id="{E4DF753A-3575-A0D9-5135-8A94308DC038}"/>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2" r="2"/>
          <a:stretch/>
        </p:blipFill>
        <p:spPr>
          <a:xfrm>
            <a:off x="-28882" y="0"/>
            <a:ext cx="6115050" cy="6858000"/>
          </a:xfrm>
        </p:spPr>
      </p:pic>
      <p:sp>
        <p:nvSpPr>
          <p:cNvPr id="3" name="Content Placeholder 2">
            <a:extLst>
              <a:ext uri="{FF2B5EF4-FFF2-40B4-BE49-F238E27FC236}">
                <a16:creationId xmlns:a16="http://schemas.microsoft.com/office/drawing/2014/main" id="{992EC4A8-49EE-CF82-CFDC-BA9308ED0D65}"/>
              </a:ext>
            </a:extLst>
          </p:cNvPr>
          <p:cNvSpPr>
            <a:spLocks noGrp="1"/>
          </p:cNvSpPr>
          <p:nvPr>
            <p:ph idx="1"/>
          </p:nvPr>
        </p:nvSpPr>
        <p:spPr>
          <a:xfrm>
            <a:off x="5619750" y="1904618"/>
            <a:ext cx="5789767" cy="3410331"/>
          </a:xfrm>
          <a:noFill/>
        </p:spPr>
        <p:txBody>
          <a:bodyPr anchor="t">
            <a:normAutofit lnSpcReduction="10000"/>
          </a:bodyPr>
          <a:lstStyle/>
          <a:p>
            <a:pPr marL="285750" indent="-285750">
              <a:buFont typeface="Arial" panose="020B0604020202020204" pitchFamily="34" charset="0"/>
              <a:buChar char="•"/>
            </a:pPr>
            <a:r>
              <a:rPr lang="en-US" sz="1400" cap="none" dirty="0"/>
              <a:t>Introduction to Operational Technology</a:t>
            </a:r>
          </a:p>
          <a:p>
            <a:pPr marL="285750" indent="-285750">
              <a:buFont typeface="Arial" panose="020B0604020202020204" pitchFamily="34" charset="0"/>
              <a:buChar char="•"/>
            </a:pPr>
            <a:r>
              <a:rPr lang="en-US" sz="1400" cap="none" dirty="0"/>
              <a:t>Difference between IT and OT</a:t>
            </a:r>
          </a:p>
          <a:p>
            <a:pPr marL="285750" indent="-285750">
              <a:buFont typeface="Arial" panose="020B0604020202020204" pitchFamily="34" charset="0"/>
              <a:buChar char="•"/>
            </a:pPr>
            <a:r>
              <a:rPr lang="en-US" sz="1400" cap="none" dirty="0"/>
              <a:t>Importance of OT security - Consequences</a:t>
            </a:r>
          </a:p>
          <a:p>
            <a:pPr marL="285750" indent="-285750">
              <a:buFont typeface="Arial" panose="020B0604020202020204" pitchFamily="34" charset="0"/>
              <a:buChar char="•"/>
            </a:pPr>
            <a:r>
              <a:rPr lang="en-US" sz="1400" cap="none" dirty="0"/>
              <a:t>OT security landscape</a:t>
            </a:r>
          </a:p>
          <a:p>
            <a:pPr marL="285750" indent="-285750">
              <a:buFont typeface="Arial" panose="020B0604020202020204" pitchFamily="34" charset="0"/>
              <a:buChar char="•"/>
            </a:pPr>
            <a:r>
              <a:rPr lang="en-US" sz="1400" cap="none" dirty="0"/>
              <a:t>Building OT security strategy</a:t>
            </a:r>
          </a:p>
          <a:p>
            <a:pPr marL="285750" indent="-285750">
              <a:buFont typeface="Arial" panose="020B0604020202020204" pitchFamily="34" charset="0"/>
              <a:buChar char="•"/>
            </a:pPr>
            <a:r>
              <a:rPr lang="en-US" sz="1400" cap="none" dirty="0"/>
              <a:t>OT security related standards</a:t>
            </a:r>
          </a:p>
          <a:p>
            <a:pPr marL="285750" indent="-285750">
              <a:buFont typeface="Arial" panose="020B0604020202020204" pitchFamily="34" charset="0"/>
              <a:buChar char="•"/>
            </a:pPr>
            <a:r>
              <a:rPr lang="en-US" sz="1400" cap="none" dirty="0"/>
              <a:t>Certifications</a:t>
            </a:r>
          </a:p>
          <a:p>
            <a:pPr marL="285750" indent="-285750">
              <a:buFont typeface="Arial" panose="020B0604020202020204" pitchFamily="34" charset="0"/>
              <a:buChar char="•"/>
            </a:pPr>
            <a:r>
              <a:rPr lang="en-US" sz="1400" cap="none" dirty="0"/>
              <a:t>Q&amp;A</a:t>
            </a:r>
          </a:p>
          <a:p>
            <a:endParaRPr lang="en-US" sz="1400" cap="none" dirty="0"/>
          </a:p>
        </p:txBody>
      </p:sp>
    </p:spTree>
    <p:extLst>
      <p:ext uri="{BB962C8B-B14F-4D97-AF65-F5344CB8AC3E}">
        <p14:creationId xmlns:p14="http://schemas.microsoft.com/office/powerpoint/2010/main" val="1672017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Placeholder 7">
            <a:extLst>
              <a:ext uri="{FF2B5EF4-FFF2-40B4-BE49-F238E27FC236}">
                <a16:creationId xmlns:a16="http://schemas.microsoft.com/office/drawing/2014/main" id="{94D43AA7-0244-2FEB-86AC-B5DECE0232D8}"/>
              </a:ext>
            </a:extLst>
          </p:cNvPr>
          <p:cNvPicPr>
            <a:picLocks noGrp="1" noChangeAspect="1"/>
          </p:cNvPicPr>
          <p:nvPr>
            <p:ph type="pic" sz="quarter" idx="11"/>
          </p:nvPr>
        </p:nvPicPr>
        <p:blipFill rotWithShape="1">
          <a:blip r:embed="rId3">
            <a:extLst>
              <a:ext uri="{28A0092B-C50C-407E-A947-70E740481C1C}">
                <a14:useLocalDpi xmlns:a14="http://schemas.microsoft.com/office/drawing/2010/main" val="0"/>
              </a:ext>
            </a:extLst>
          </a:blip>
          <a:srcRect l="28336" r="12554"/>
          <a:stretch/>
        </p:blipFill>
        <p:spPr>
          <a:xfrm>
            <a:off x="0" y="0"/>
            <a:ext cx="12192000" cy="6858000"/>
          </a:xfrm>
          <a:noFill/>
        </p:spPr>
      </p:pic>
      <p:sp>
        <p:nvSpPr>
          <p:cNvPr id="3" name="Title 2">
            <a:extLst>
              <a:ext uri="{FF2B5EF4-FFF2-40B4-BE49-F238E27FC236}">
                <a16:creationId xmlns:a16="http://schemas.microsoft.com/office/drawing/2014/main" id="{B2F3FA79-DE26-1F2A-0CF7-5671B73C8B6F}"/>
              </a:ext>
            </a:extLst>
          </p:cNvPr>
          <p:cNvSpPr>
            <a:spLocks noGrp="1"/>
          </p:cNvSpPr>
          <p:nvPr>
            <p:ph type="title"/>
          </p:nvPr>
        </p:nvSpPr>
        <p:spPr>
          <a:xfrm>
            <a:off x="1448162" y="1791135"/>
            <a:ext cx="9467127" cy="2527911"/>
          </a:xfrm>
        </p:spPr>
        <p:txBody>
          <a:bodyPr anchor="b">
            <a:normAutofit/>
          </a:bodyPr>
          <a:lstStyle/>
          <a:p>
            <a:r>
              <a:rPr lang="en-US" dirty="0"/>
              <a:t>Introduction to Operational technology (OT)</a:t>
            </a:r>
          </a:p>
        </p:txBody>
      </p:sp>
    </p:spTree>
    <p:extLst>
      <p:ext uri="{BB962C8B-B14F-4D97-AF65-F5344CB8AC3E}">
        <p14:creationId xmlns:p14="http://schemas.microsoft.com/office/powerpoint/2010/main" val="4678692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2DFE48-2C16-2468-239F-D113425F739E}"/>
              </a:ext>
            </a:extLst>
          </p:cNvPr>
          <p:cNvSpPr>
            <a:spLocks noGrp="1"/>
          </p:cNvSpPr>
          <p:nvPr>
            <p:ph type="title"/>
          </p:nvPr>
        </p:nvSpPr>
        <p:spPr>
          <a:xfrm>
            <a:off x="838200" y="365760"/>
            <a:ext cx="10515600" cy="1325880"/>
          </a:xfrm>
        </p:spPr>
        <p:txBody>
          <a:bodyPr anchor="ctr">
            <a:normAutofit/>
          </a:bodyPr>
          <a:lstStyle/>
          <a:p>
            <a:r>
              <a:rPr lang="en-US" dirty="0"/>
              <a:t>What is operational technology(OT) </a:t>
            </a:r>
          </a:p>
        </p:txBody>
      </p:sp>
      <p:sp>
        <p:nvSpPr>
          <p:cNvPr id="11" name="Content Placeholder 2">
            <a:extLst>
              <a:ext uri="{FF2B5EF4-FFF2-40B4-BE49-F238E27FC236}">
                <a16:creationId xmlns:a16="http://schemas.microsoft.com/office/drawing/2014/main" id="{48666C89-36D4-B597-0E60-7ABA5DF3AC0F}"/>
              </a:ext>
            </a:extLst>
          </p:cNvPr>
          <p:cNvSpPr>
            <a:spLocks noGrp="1"/>
          </p:cNvSpPr>
          <p:nvPr>
            <p:ph sz="quarter" idx="13"/>
          </p:nvPr>
        </p:nvSpPr>
        <p:spPr>
          <a:xfrm>
            <a:off x="838199" y="1428751"/>
            <a:ext cx="5410201" cy="4733220"/>
          </a:xfrm>
        </p:spPr>
        <p:txBody>
          <a:bodyPr>
            <a:normAutofit/>
          </a:bodyPr>
          <a:lstStyle/>
          <a:p>
            <a:pPr algn="l"/>
            <a:endParaRPr lang="en-US" sz="1800" b="0" i="0" u="none" strike="noStrike" baseline="0" dirty="0">
              <a:solidFill>
                <a:srgbClr val="000000"/>
              </a:solidFill>
              <a:latin typeface="Calibri" panose="020F0502020204030204" pitchFamily="34" charset="0"/>
            </a:endParaRPr>
          </a:p>
          <a:p>
            <a:pPr marR="105800" algn="l"/>
            <a:r>
              <a:rPr lang="en-US" b="1" dirty="0"/>
              <a:t>Operational Technology (OT) </a:t>
            </a:r>
            <a:r>
              <a:rPr lang="en-US" dirty="0"/>
              <a:t>is hardware and software that detects or causes a change through the direct monitoring and/or control of physical devices such as valves, pumps, temperature sensors, gas sensors, etc. within industrial processes</a:t>
            </a:r>
            <a:r>
              <a:rPr lang="en-US" sz="1400" spc="300" dirty="0">
                <a:latin typeface="Calibri" panose="020F0502020204030204" pitchFamily="34" charset="0"/>
                <a:ea typeface="Calibri" panose="020F0502020204030204" pitchFamily="34" charset="0"/>
                <a:cs typeface="Calibri" panose="020F0502020204030204" pitchFamily="34" charset="0"/>
              </a:rPr>
              <a:t>.</a:t>
            </a:r>
          </a:p>
          <a:p>
            <a:pPr marR="105800"/>
            <a:endParaRPr lang="en-US" sz="1400" spc="300" dirty="0">
              <a:latin typeface="Calibri" panose="020F0502020204030204" pitchFamily="34" charset="0"/>
              <a:ea typeface="Calibri" panose="020F0502020204030204" pitchFamily="34" charset="0"/>
              <a:cs typeface="Calibri" panose="020F0502020204030204" pitchFamily="34" charset="0"/>
            </a:endParaRPr>
          </a:p>
          <a:p>
            <a:pPr marR="105800"/>
            <a:r>
              <a:rPr lang="en-US" b="1" dirty="0"/>
              <a:t>Operational Technology include:</a:t>
            </a:r>
            <a:br>
              <a:rPr lang="en-US" dirty="0"/>
            </a:br>
            <a:r>
              <a:rPr lang="en-US" dirty="0"/>
              <a:t>Programmable logic controllers (PLCs)</a:t>
            </a:r>
            <a:br>
              <a:rPr lang="en-US" dirty="0"/>
            </a:br>
            <a:r>
              <a:rPr lang="en-US" dirty="0"/>
              <a:t>Supervisory control and data acquisition systems (SCADA)</a:t>
            </a:r>
            <a:br>
              <a:rPr lang="en-US" dirty="0"/>
            </a:br>
            <a:r>
              <a:rPr lang="en-US" dirty="0"/>
              <a:t>Distributed control systems (DCS)</a:t>
            </a:r>
            <a:br>
              <a:rPr lang="en-US" dirty="0"/>
            </a:br>
            <a:r>
              <a:rPr lang="en-US" dirty="0"/>
              <a:t>Remote Terminal Unit (RTU)</a:t>
            </a:r>
          </a:p>
          <a:p>
            <a:endParaRPr lang="en-US" dirty="0"/>
          </a:p>
        </p:txBody>
      </p:sp>
      <p:pic>
        <p:nvPicPr>
          <p:cNvPr id="6" name="Picture 5" descr="A close-up of icons&#10;&#10;Description automatically generated">
            <a:extLst>
              <a:ext uri="{FF2B5EF4-FFF2-40B4-BE49-F238E27FC236}">
                <a16:creationId xmlns:a16="http://schemas.microsoft.com/office/drawing/2014/main" id="{AA230172-8652-AACD-9802-FD1F0E1E707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459794" y="2066925"/>
            <a:ext cx="4894006" cy="3095350"/>
          </a:xfrm>
          <a:prstGeom prst="rect">
            <a:avLst/>
          </a:prstGeom>
          <a:noFill/>
        </p:spPr>
      </p:pic>
    </p:spTree>
    <p:extLst>
      <p:ext uri="{BB962C8B-B14F-4D97-AF65-F5344CB8AC3E}">
        <p14:creationId xmlns:p14="http://schemas.microsoft.com/office/powerpoint/2010/main" val="10695558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2">
            <a:extLst>
              <a:ext uri="{FF2B5EF4-FFF2-40B4-BE49-F238E27FC236}">
                <a16:creationId xmlns:a16="http://schemas.microsoft.com/office/drawing/2014/main" id="{399CF696-7E0A-8984-40B6-437B5D94E5B6}"/>
              </a:ext>
            </a:extLst>
          </p:cNvPr>
          <p:cNvSpPr>
            <a:spLocks noGrp="1"/>
          </p:cNvSpPr>
          <p:nvPr>
            <p:ph type="title"/>
          </p:nvPr>
        </p:nvSpPr>
        <p:spPr>
          <a:xfrm>
            <a:off x="957451" y="375285"/>
            <a:ext cx="10515600" cy="634365"/>
          </a:xfrm>
        </p:spPr>
        <p:txBody>
          <a:bodyPr anchor="ctr">
            <a:normAutofit/>
          </a:bodyPr>
          <a:lstStyle/>
          <a:p>
            <a:r>
              <a:rPr lang="en-US" sz="3200" dirty="0">
                <a:solidFill>
                  <a:schemeClr val="tx1"/>
                </a:solidFill>
              </a:rPr>
              <a:t>Industries using </a:t>
            </a:r>
            <a:r>
              <a:rPr lang="en-US" sz="3200" dirty="0" err="1">
                <a:solidFill>
                  <a:schemeClr val="tx1"/>
                </a:solidFill>
              </a:rPr>
              <a:t>ot</a:t>
            </a:r>
            <a:endParaRPr lang="en-US" sz="3200" dirty="0">
              <a:solidFill>
                <a:schemeClr val="tx1"/>
              </a:solidFill>
            </a:endParaRPr>
          </a:p>
        </p:txBody>
      </p:sp>
      <p:pic>
        <p:nvPicPr>
          <p:cNvPr id="13" name="Picture 12">
            <a:extLst>
              <a:ext uri="{FF2B5EF4-FFF2-40B4-BE49-F238E27FC236}">
                <a16:creationId xmlns:a16="http://schemas.microsoft.com/office/drawing/2014/main" id="{557D827B-697A-F840-A9FB-AE7CB1F3D0CA}"/>
              </a:ext>
            </a:extLst>
          </p:cNvPr>
          <p:cNvPicPr>
            <a:picLocks noChangeAspect="1"/>
          </p:cNvPicPr>
          <p:nvPr/>
        </p:nvPicPr>
        <p:blipFill>
          <a:blip r:embed="rId3"/>
          <a:stretch>
            <a:fillRect/>
          </a:stretch>
        </p:blipFill>
        <p:spPr>
          <a:xfrm>
            <a:off x="1771739" y="1009650"/>
            <a:ext cx="8783276" cy="5144218"/>
          </a:xfrm>
          <a:prstGeom prst="rect">
            <a:avLst/>
          </a:prstGeom>
        </p:spPr>
      </p:pic>
    </p:spTree>
    <p:extLst>
      <p:ext uri="{BB962C8B-B14F-4D97-AF65-F5344CB8AC3E}">
        <p14:creationId xmlns:p14="http://schemas.microsoft.com/office/powerpoint/2010/main" val="3930438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975C36-617B-795C-5A2B-325EA34F169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1AD706-11EF-C258-EBD5-C4EEFEAACF16}"/>
              </a:ext>
            </a:extLst>
          </p:cNvPr>
          <p:cNvSpPr>
            <a:spLocks noGrp="1"/>
          </p:cNvSpPr>
          <p:nvPr>
            <p:ph type="title"/>
          </p:nvPr>
        </p:nvSpPr>
        <p:spPr>
          <a:xfrm>
            <a:off x="247650" y="2466022"/>
            <a:ext cx="5772150" cy="558165"/>
          </a:xfrm>
        </p:spPr>
        <p:txBody>
          <a:bodyPr anchor="ctr">
            <a:normAutofit/>
          </a:bodyPr>
          <a:lstStyle/>
          <a:p>
            <a:r>
              <a:rPr lang="en-US" dirty="0"/>
              <a:t>IT Vs </a:t>
            </a:r>
            <a:r>
              <a:rPr lang="en-US" dirty="0" err="1"/>
              <a:t>ot</a:t>
            </a:r>
            <a:endParaRPr lang="en-US" dirty="0"/>
          </a:p>
        </p:txBody>
      </p:sp>
      <p:pic>
        <p:nvPicPr>
          <p:cNvPr id="9" name="Picture 8">
            <a:extLst>
              <a:ext uri="{FF2B5EF4-FFF2-40B4-BE49-F238E27FC236}">
                <a16:creationId xmlns:a16="http://schemas.microsoft.com/office/drawing/2014/main" id="{58230FCA-29A8-ABFF-6189-031033548FE1}"/>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775" y="1009650"/>
            <a:ext cx="6057900" cy="4029075"/>
          </a:xfrm>
          <a:prstGeom prst="rect">
            <a:avLst/>
          </a:prstGeom>
        </p:spPr>
      </p:pic>
    </p:spTree>
    <p:extLst>
      <p:ext uri="{BB962C8B-B14F-4D97-AF65-F5344CB8AC3E}">
        <p14:creationId xmlns:p14="http://schemas.microsoft.com/office/powerpoint/2010/main" val="2347165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0CB951-DE07-E1FC-73A2-E1871A190DEA}"/>
              </a:ext>
            </a:extLst>
          </p:cNvPr>
          <p:cNvSpPr>
            <a:spLocks noGrp="1"/>
          </p:cNvSpPr>
          <p:nvPr>
            <p:ph type="title"/>
          </p:nvPr>
        </p:nvSpPr>
        <p:spPr>
          <a:xfrm>
            <a:off x="838200" y="365760"/>
            <a:ext cx="10515600" cy="739140"/>
          </a:xfrm>
        </p:spPr>
        <p:txBody>
          <a:bodyPr/>
          <a:lstStyle/>
          <a:p>
            <a:r>
              <a:rPr lang="en-US" dirty="0"/>
              <a:t>IT vs </a:t>
            </a:r>
            <a:r>
              <a:rPr lang="en-US" dirty="0" err="1"/>
              <a:t>ot</a:t>
            </a:r>
            <a:endParaRPr lang="en-US" dirty="0"/>
          </a:p>
        </p:txBody>
      </p:sp>
      <p:graphicFrame>
        <p:nvGraphicFramePr>
          <p:cNvPr id="5" name="Content Placeholder 4">
            <a:extLst>
              <a:ext uri="{FF2B5EF4-FFF2-40B4-BE49-F238E27FC236}">
                <a16:creationId xmlns:a16="http://schemas.microsoft.com/office/drawing/2014/main" id="{E82F68AE-42E2-C4CC-8C8F-B4E570BE1F1D}"/>
              </a:ext>
            </a:extLst>
          </p:cNvPr>
          <p:cNvGraphicFramePr>
            <a:graphicFrameLocks noGrp="1"/>
          </p:cNvGraphicFramePr>
          <p:nvPr>
            <p:ph sz="quarter" idx="13"/>
            <p:extLst>
              <p:ext uri="{D42A27DB-BD31-4B8C-83A1-F6EECF244321}">
                <p14:modId xmlns:p14="http://schemas.microsoft.com/office/powerpoint/2010/main" val="1973067952"/>
              </p:ext>
            </p:extLst>
          </p:nvPr>
        </p:nvGraphicFramePr>
        <p:xfrm>
          <a:off x="323850" y="1423988"/>
          <a:ext cx="5211763" cy="2494280"/>
        </p:xfrm>
        <a:graphic>
          <a:graphicData uri="http://schemas.openxmlformats.org/drawingml/2006/table">
            <a:tbl>
              <a:tblPr firstRow="1" bandRow="1">
                <a:tableStyleId>{7E9639D4-E3E2-4D34-9284-5A2195B3D0D7}</a:tableStyleId>
              </a:tblPr>
              <a:tblGrid>
                <a:gridCol w="5211763">
                  <a:extLst>
                    <a:ext uri="{9D8B030D-6E8A-4147-A177-3AD203B41FA5}">
                      <a16:colId xmlns:a16="http://schemas.microsoft.com/office/drawing/2014/main" val="1027598524"/>
                    </a:ext>
                  </a:extLst>
                </a:gridCol>
              </a:tblGrid>
              <a:tr h="370840">
                <a:tc>
                  <a:txBody>
                    <a:bodyPr/>
                    <a:lstStyle/>
                    <a:p>
                      <a:pPr algn="ctr"/>
                      <a:r>
                        <a:rPr lang="en-US" dirty="0"/>
                        <a:t>IT</a:t>
                      </a:r>
                    </a:p>
                  </a:txBody>
                  <a:tcPr/>
                </a:tc>
                <a:extLst>
                  <a:ext uri="{0D108BD9-81ED-4DB2-BD59-A6C34878D82A}">
                    <a16:rowId xmlns:a16="http://schemas.microsoft.com/office/drawing/2014/main" val="3107602608"/>
                  </a:ext>
                </a:extLst>
              </a:tr>
              <a:tr h="370840">
                <a:tc>
                  <a:txBody>
                    <a:bodyPr/>
                    <a:lstStyle/>
                    <a:p>
                      <a:r>
                        <a:rPr lang="en-US" dirty="0"/>
                        <a:t>Highly connected using Internet</a:t>
                      </a:r>
                    </a:p>
                  </a:txBody>
                  <a:tcPr/>
                </a:tc>
                <a:extLst>
                  <a:ext uri="{0D108BD9-81ED-4DB2-BD59-A6C34878D82A}">
                    <a16:rowId xmlns:a16="http://schemas.microsoft.com/office/drawing/2014/main" val="2904250848"/>
                  </a:ext>
                </a:extLst>
              </a:tr>
              <a:tr h="370840">
                <a:tc>
                  <a:txBody>
                    <a:bodyPr/>
                    <a:lstStyle/>
                    <a:p>
                      <a:r>
                        <a:rPr lang="en-US" dirty="0"/>
                        <a:t>GenNext technologies used</a:t>
                      </a:r>
                    </a:p>
                  </a:txBody>
                  <a:tcPr/>
                </a:tc>
                <a:extLst>
                  <a:ext uri="{0D108BD9-81ED-4DB2-BD59-A6C34878D82A}">
                    <a16:rowId xmlns:a16="http://schemas.microsoft.com/office/drawing/2014/main" val="860700791"/>
                  </a:ext>
                </a:extLst>
              </a:tr>
              <a:tr h="370840">
                <a:tc>
                  <a:txBody>
                    <a:bodyPr/>
                    <a:lstStyle/>
                    <a:p>
                      <a:r>
                        <a:rPr lang="en-US" dirty="0"/>
                        <a:t>Primary purpose is to manage and process data</a:t>
                      </a:r>
                    </a:p>
                  </a:txBody>
                  <a:tcPr/>
                </a:tc>
                <a:extLst>
                  <a:ext uri="{0D108BD9-81ED-4DB2-BD59-A6C34878D82A}">
                    <a16:rowId xmlns:a16="http://schemas.microsoft.com/office/drawing/2014/main" val="3267051604"/>
                  </a:ext>
                </a:extLst>
              </a:tr>
              <a:tr h="370840">
                <a:tc>
                  <a:txBody>
                    <a:bodyPr/>
                    <a:lstStyle/>
                    <a:p>
                      <a:r>
                        <a:rPr lang="en-US" dirty="0"/>
                        <a:t>More focus on availability</a:t>
                      </a:r>
                    </a:p>
                  </a:txBody>
                  <a:tcPr/>
                </a:tc>
                <a:extLst>
                  <a:ext uri="{0D108BD9-81ED-4DB2-BD59-A6C34878D82A}">
                    <a16:rowId xmlns:a16="http://schemas.microsoft.com/office/drawing/2014/main" val="2457305630"/>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Operations, device management, network maintenance, testing, technical support and others</a:t>
                      </a:r>
                    </a:p>
                  </a:txBody>
                  <a:tcPr/>
                </a:tc>
                <a:extLst>
                  <a:ext uri="{0D108BD9-81ED-4DB2-BD59-A6C34878D82A}">
                    <a16:rowId xmlns:a16="http://schemas.microsoft.com/office/drawing/2014/main" val="3327462291"/>
                  </a:ext>
                </a:extLst>
              </a:tr>
            </a:tbl>
          </a:graphicData>
        </a:graphic>
      </p:graphicFrame>
      <p:graphicFrame>
        <p:nvGraphicFramePr>
          <p:cNvPr id="6" name="Content Placeholder 5">
            <a:extLst>
              <a:ext uri="{FF2B5EF4-FFF2-40B4-BE49-F238E27FC236}">
                <a16:creationId xmlns:a16="http://schemas.microsoft.com/office/drawing/2014/main" id="{9C2F8FD2-FE5D-31E0-83EF-C9CEB27D19AA}"/>
              </a:ext>
            </a:extLst>
          </p:cNvPr>
          <p:cNvGraphicFramePr>
            <a:graphicFrameLocks noGrp="1"/>
          </p:cNvGraphicFramePr>
          <p:nvPr>
            <p:ph sz="quarter" idx="14"/>
            <p:extLst>
              <p:ext uri="{D42A27DB-BD31-4B8C-83A1-F6EECF244321}">
                <p14:modId xmlns:p14="http://schemas.microsoft.com/office/powerpoint/2010/main" val="2618256355"/>
              </p:ext>
            </p:extLst>
          </p:nvPr>
        </p:nvGraphicFramePr>
        <p:xfrm>
          <a:off x="6316663" y="1423988"/>
          <a:ext cx="5370512" cy="2494280"/>
        </p:xfrm>
        <a:graphic>
          <a:graphicData uri="http://schemas.openxmlformats.org/drawingml/2006/table">
            <a:tbl>
              <a:tblPr firstRow="1" bandRow="1">
                <a:tableStyleId>{7E9639D4-E3E2-4D34-9284-5A2195B3D0D7}</a:tableStyleId>
              </a:tblPr>
              <a:tblGrid>
                <a:gridCol w="5370512">
                  <a:extLst>
                    <a:ext uri="{9D8B030D-6E8A-4147-A177-3AD203B41FA5}">
                      <a16:colId xmlns:a16="http://schemas.microsoft.com/office/drawing/2014/main" val="136074345"/>
                    </a:ext>
                  </a:extLst>
                </a:gridCol>
              </a:tblGrid>
              <a:tr h="370840">
                <a:tc>
                  <a:txBody>
                    <a:bodyPr/>
                    <a:lstStyle/>
                    <a:p>
                      <a:pPr algn="ctr"/>
                      <a:r>
                        <a:rPr lang="en-US" dirty="0"/>
                        <a:t>OT</a:t>
                      </a:r>
                    </a:p>
                  </a:txBody>
                  <a:tcPr/>
                </a:tc>
                <a:extLst>
                  <a:ext uri="{0D108BD9-81ED-4DB2-BD59-A6C34878D82A}">
                    <a16:rowId xmlns:a16="http://schemas.microsoft.com/office/drawing/2014/main" val="63955060"/>
                  </a:ext>
                </a:extLst>
              </a:tr>
              <a:tr h="370840">
                <a:tc>
                  <a:txBody>
                    <a:bodyPr/>
                    <a:lstStyle/>
                    <a:p>
                      <a:r>
                        <a:rPr lang="en-US" dirty="0"/>
                        <a:t>Never intended to be connected via Internet</a:t>
                      </a:r>
                    </a:p>
                  </a:txBody>
                  <a:tcPr/>
                </a:tc>
                <a:extLst>
                  <a:ext uri="{0D108BD9-81ED-4DB2-BD59-A6C34878D82A}">
                    <a16:rowId xmlns:a16="http://schemas.microsoft.com/office/drawing/2014/main" val="989539253"/>
                  </a:ext>
                </a:extLst>
              </a:tr>
              <a:tr h="370840">
                <a:tc>
                  <a:txBody>
                    <a:bodyPr/>
                    <a:lstStyle/>
                    <a:p>
                      <a:r>
                        <a:rPr lang="en-US" dirty="0"/>
                        <a:t>Legacy hardware and technology in use</a:t>
                      </a:r>
                    </a:p>
                  </a:txBody>
                  <a:tcPr/>
                </a:tc>
                <a:extLst>
                  <a:ext uri="{0D108BD9-81ED-4DB2-BD59-A6C34878D82A}">
                    <a16:rowId xmlns:a16="http://schemas.microsoft.com/office/drawing/2014/main" val="1575265781"/>
                  </a:ext>
                </a:extLst>
              </a:tr>
              <a:tr h="370840">
                <a:tc>
                  <a:txBody>
                    <a:bodyPr/>
                    <a:lstStyle/>
                    <a:p>
                      <a:r>
                        <a:rPr lang="en-US" dirty="0"/>
                        <a:t>Primary focus on maintaining functionality</a:t>
                      </a:r>
                    </a:p>
                  </a:txBody>
                  <a:tcPr/>
                </a:tc>
                <a:extLst>
                  <a:ext uri="{0D108BD9-81ED-4DB2-BD59-A6C34878D82A}">
                    <a16:rowId xmlns:a16="http://schemas.microsoft.com/office/drawing/2014/main" val="1243934512"/>
                  </a:ext>
                </a:extLst>
              </a:tr>
              <a:tr h="370840">
                <a:tc>
                  <a:txBody>
                    <a:bodyPr/>
                    <a:lstStyle/>
                    <a:p>
                      <a:r>
                        <a:rPr lang="en-US" dirty="0"/>
                        <a:t>More focus on Safety and reliability </a:t>
                      </a:r>
                    </a:p>
                  </a:txBody>
                  <a:tcPr/>
                </a:tc>
                <a:extLst>
                  <a:ext uri="{0D108BD9-81ED-4DB2-BD59-A6C34878D82A}">
                    <a16:rowId xmlns:a16="http://schemas.microsoft.com/office/drawing/2014/main" val="3060799917"/>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t>Highly specialized industries such as energy, manufacturing, oi and gas, robotics and more</a:t>
                      </a:r>
                    </a:p>
                  </a:txBody>
                  <a:tcPr/>
                </a:tc>
                <a:extLst>
                  <a:ext uri="{0D108BD9-81ED-4DB2-BD59-A6C34878D82A}">
                    <a16:rowId xmlns:a16="http://schemas.microsoft.com/office/drawing/2014/main" val="1958740134"/>
                  </a:ext>
                </a:extLst>
              </a:tr>
            </a:tbl>
          </a:graphicData>
        </a:graphic>
      </p:graphicFrame>
    </p:spTree>
    <p:extLst>
      <p:ext uri="{BB962C8B-B14F-4D97-AF65-F5344CB8AC3E}">
        <p14:creationId xmlns:p14="http://schemas.microsoft.com/office/powerpoint/2010/main" val="5631640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5F5E3-2B1C-7C0A-8581-67A9052D13AA}"/>
              </a:ext>
            </a:extLst>
          </p:cNvPr>
          <p:cNvSpPr>
            <a:spLocks noGrp="1"/>
          </p:cNvSpPr>
          <p:nvPr>
            <p:ph type="title"/>
          </p:nvPr>
        </p:nvSpPr>
        <p:spPr>
          <a:xfrm>
            <a:off x="838200" y="365760"/>
            <a:ext cx="10515600" cy="1325880"/>
          </a:xfrm>
        </p:spPr>
        <p:txBody>
          <a:bodyPr anchor="ctr">
            <a:normAutofit/>
          </a:bodyPr>
          <a:lstStyle/>
          <a:p>
            <a:pPr marL="0" marR="0">
              <a:spcBef>
                <a:spcPts val="0"/>
              </a:spcBef>
              <a:spcAft>
                <a:spcPts val="800"/>
              </a:spcAft>
            </a:pPr>
            <a:r>
              <a:rPr lang="en-US" b="1" kern="0" dirty="0">
                <a:effectLst/>
              </a:rPr>
              <a:t>Why OT Security is Important?</a:t>
            </a:r>
            <a:endParaRPr lang="en-US" kern="100" dirty="0">
              <a:effectLst/>
            </a:endParaRPr>
          </a:p>
        </p:txBody>
      </p:sp>
      <p:sp>
        <p:nvSpPr>
          <p:cNvPr id="3" name="Content Placeholder 2">
            <a:extLst>
              <a:ext uri="{FF2B5EF4-FFF2-40B4-BE49-F238E27FC236}">
                <a16:creationId xmlns:a16="http://schemas.microsoft.com/office/drawing/2014/main" id="{A6A33159-D030-2F82-A142-F75940728319}"/>
              </a:ext>
            </a:extLst>
          </p:cNvPr>
          <p:cNvSpPr>
            <a:spLocks noGrp="1"/>
          </p:cNvSpPr>
          <p:nvPr>
            <p:ph sz="quarter" idx="13"/>
          </p:nvPr>
        </p:nvSpPr>
        <p:spPr>
          <a:xfrm>
            <a:off x="838199" y="1529481"/>
            <a:ext cx="5724526" cy="4632490"/>
          </a:xfrm>
        </p:spPr>
        <p:txBody>
          <a:bodyPr vert="horz" lIns="91440" tIns="45720" rIns="91440" bIns="45720" rtlCol="0">
            <a:normAutofit/>
          </a:bodyPr>
          <a:lstStyle/>
          <a:p>
            <a:pPr marL="285750" indent="-285750">
              <a:buFont typeface="Arial" panose="020B0604020202020204" pitchFamily="34" charset="0"/>
              <a:buChar char="•"/>
            </a:pPr>
            <a:r>
              <a:rPr lang="en-US" dirty="0"/>
              <a:t>Disruption of critical infrastructure</a:t>
            </a:r>
          </a:p>
          <a:p>
            <a:pPr marL="285750" indent="-285750">
              <a:buFont typeface="Arial" panose="020B0604020202020204" pitchFamily="34" charset="0"/>
              <a:buChar char="•"/>
            </a:pPr>
            <a:r>
              <a:rPr lang="en-US" dirty="0"/>
              <a:t>Financial losses</a:t>
            </a:r>
          </a:p>
          <a:p>
            <a:pPr marL="285750" indent="-285750">
              <a:buFont typeface="Arial" panose="020B0604020202020204" pitchFamily="34" charset="0"/>
              <a:buChar char="•"/>
            </a:pPr>
            <a:r>
              <a:rPr lang="en-US" dirty="0"/>
              <a:t>Environmental damage</a:t>
            </a:r>
          </a:p>
          <a:p>
            <a:pPr marL="285750" indent="-285750">
              <a:buFont typeface="Arial" panose="020B0604020202020204" pitchFamily="34" charset="0"/>
              <a:buChar char="•"/>
            </a:pPr>
            <a:r>
              <a:rPr lang="en-US" dirty="0"/>
              <a:t>Physical harm</a:t>
            </a:r>
          </a:p>
          <a:p>
            <a:pPr marL="285750" indent="-285750">
              <a:buFont typeface="Arial" panose="020B0604020202020204" pitchFamily="34" charset="0"/>
              <a:buChar char="•"/>
            </a:pPr>
            <a:r>
              <a:rPr lang="en-US" dirty="0"/>
              <a:t>Reputational damage</a:t>
            </a:r>
          </a:p>
          <a:p>
            <a:pPr marL="285750" indent="-285750">
              <a:buFont typeface="Arial" panose="020B0604020202020204" pitchFamily="34" charset="0"/>
              <a:buChar char="•"/>
            </a:pPr>
            <a:r>
              <a:rPr lang="en-US" dirty="0"/>
              <a:t>Data theft</a:t>
            </a:r>
            <a:br>
              <a:rPr lang="en-US" dirty="0"/>
            </a:br>
            <a:br>
              <a:rPr lang="en-US" dirty="0"/>
            </a:br>
            <a:r>
              <a:rPr lang="en-US" b="1" dirty="0"/>
              <a:t>Real-world OT security Incidents</a:t>
            </a:r>
          </a:p>
          <a:p>
            <a:pPr marL="285750" indent="-285750">
              <a:buFont typeface="Arial" panose="020B0604020202020204" pitchFamily="34" charset="0"/>
              <a:buChar char="•"/>
            </a:pPr>
            <a:r>
              <a:rPr lang="en-US" b="1" i="0" dirty="0">
                <a:solidFill>
                  <a:srgbClr val="1F1F1F"/>
                </a:solidFill>
                <a:effectLst/>
                <a:latin typeface="Google Sans"/>
              </a:rPr>
              <a:t>Colonial Pipeline Attack (2021):</a:t>
            </a:r>
            <a:r>
              <a:rPr lang="en-US" b="0" i="0" dirty="0">
                <a:solidFill>
                  <a:srgbClr val="1F1F1F"/>
                </a:solidFill>
                <a:effectLst/>
                <a:latin typeface="Google Sans"/>
              </a:rPr>
              <a:t> Ransomware attack on gas pipeline</a:t>
            </a:r>
          </a:p>
          <a:p>
            <a:pPr marL="285750" indent="-285750">
              <a:buFont typeface="Arial" panose="020B0604020202020204" pitchFamily="34" charset="0"/>
              <a:buChar char="•"/>
            </a:pPr>
            <a:r>
              <a:rPr lang="en-US" b="1" i="0" dirty="0">
                <a:solidFill>
                  <a:srgbClr val="1F1F1F"/>
                </a:solidFill>
                <a:effectLst/>
                <a:latin typeface="Google Sans"/>
              </a:rPr>
              <a:t>Oldsmar Water Treatment Plant Attack (2021)</a:t>
            </a:r>
            <a:r>
              <a:rPr lang="en-US" dirty="0">
                <a:solidFill>
                  <a:srgbClr val="1F1F1F"/>
                </a:solidFill>
                <a:latin typeface="Google Sans"/>
              </a:rPr>
              <a:t>- </a:t>
            </a:r>
            <a:r>
              <a:rPr lang="en-US" b="0" i="0" dirty="0">
                <a:solidFill>
                  <a:srgbClr val="1F1F1F"/>
                </a:solidFill>
                <a:effectLst/>
                <a:latin typeface="Google Sans"/>
              </a:rPr>
              <a:t>Hackers remotely accessed a water treatment plant</a:t>
            </a:r>
            <a:endParaRPr lang="en-US" dirty="0"/>
          </a:p>
        </p:txBody>
      </p:sp>
      <p:pic>
        <p:nvPicPr>
          <p:cNvPr id="20" name="Picture Placeholder 7">
            <a:extLst>
              <a:ext uri="{FF2B5EF4-FFF2-40B4-BE49-F238E27FC236}">
                <a16:creationId xmlns:a16="http://schemas.microsoft.com/office/drawing/2014/main" id="{59669B42-CC26-1A2A-1FE7-526E425D0191}"/>
              </a:ext>
            </a:extLst>
          </p:cNvPr>
          <p:cNvPicPr>
            <a:picLocks noGrp="1" noChangeAspect="1"/>
          </p:cNvPicPr>
          <p:nvPr>
            <p:ph sz="quarter" idx="14"/>
          </p:nvPr>
        </p:nvPicPr>
        <p:blipFill rotWithShape="1">
          <a:blip r:embed="rId3">
            <a:extLst>
              <a:ext uri="{28A0092B-C50C-407E-A947-70E740481C1C}">
                <a14:useLocalDpi xmlns:a14="http://schemas.microsoft.com/office/drawing/2010/main" val="0"/>
              </a:ext>
            </a:extLst>
          </a:blip>
          <a:srcRect l="5520" r="35334"/>
          <a:stretch/>
        </p:blipFill>
        <p:spPr>
          <a:xfrm>
            <a:off x="6993195" y="1529480"/>
            <a:ext cx="4894006" cy="4137189"/>
          </a:xfrm>
          <a:noFill/>
        </p:spPr>
      </p:pic>
    </p:spTree>
    <p:extLst>
      <p:ext uri="{BB962C8B-B14F-4D97-AF65-F5344CB8AC3E}">
        <p14:creationId xmlns:p14="http://schemas.microsoft.com/office/powerpoint/2010/main" val="3666674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3CB3-2956-E8D2-C23D-A3BAA7295DEC}"/>
              </a:ext>
            </a:extLst>
          </p:cNvPr>
          <p:cNvSpPr>
            <a:spLocks noGrp="1"/>
          </p:cNvSpPr>
          <p:nvPr>
            <p:ph type="ctrTitle"/>
          </p:nvPr>
        </p:nvSpPr>
        <p:spPr>
          <a:xfrm>
            <a:off x="1524000" y="2257424"/>
            <a:ext cx="9144000" cy="1171575"/>
          </a:xfrm>
          <a:noFill/>
        </p:spPr>
        <p:txBody>
          <a:bodyPr/>
          <a:lstStyle/>
          <a:p>
            <a:r>
              <a:rPr lang="en-US" dirty="0"/>
              <a:t>Ot security landscape</a:t>
            </a:r>
          </a:p>
        </p:txBody>
      </p:sp>
    </p:spTree>
    <p:extLst>
      <p:ext uri="{BB962C8B-B14F-4D97-AF65-F5344CB8AC3E}">
        <p14:creationId xmlns:p14="http://schemas.microsoft.com/office/powerpoint/2010/main" val="1679936628"/>
      </p:ext>
    </p:extLst>
  </p:cSld>
  <p:clrMapOvr>
    <a:masterClrMapping/>
  </p:clrMapOvr>
</p:sld>
</file>

<file path=ppt/theme/theme1.xml><?xml version="1.0" encoding="utf-8"?>
<a:theme xmlns:a="http://schemas.openxmlformats.org/drawingml/2006/main" name="Custom">
  <a:themeElements>
    <a:clrScheme name="Tech presentation">
      <a:dk1>
        <a:srgbClr val="000000"/>
      </a:dk1>
      <a:lt1>
        <a:srgbClr val="FFFFFF"/>
      </a:lt1>
      <a:dk2>
        <a:srgbClr val="435369"/>
      </a:dk2>
      <a:lt2>
        <a:srgbClr val="E8E8E8"/>
      </a:lt2>
      <a:accent1>
        <a:srgbClr val="A53F51"/>
      </a:accent1>
      <a:accent2>
        <a:srgbClr val="E89756"/>
      </a:accent2>
      <a:accent3>
        <a:srgbClr val="2F3342"/>
      </a:accent3>
      <a:accent4>
        <a:srgbClr val="2B2052"/>
      </a:accent4>
      <a:accent5>
        <a:srgbClr val="00023A"/>
      </a:accent5>
      <a:accent6>
        <a:srgbClr val="7E7E7E"/>
      </a:accent6>
      <a:hlink>
        <a:srgbClr val="467886"/>
      </a:hlink>
      <a:folHlink>
        <a:srgbClr val="96607D"/>
      </a:folHlink>
    </a:clrScheme>
    <a:fontScheme name="Custom 99">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TM55661986_wac_CP_V19" id="{030227AD-26D8-46F7-B412-6532AF4DDFEA}" vid="{787E6F9C-FC70-455D-8D81-5DEDA8A08FF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85C2645A-E767-4D7E-984D-234E531E4556}">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0F048343-1EA9-44C3-883E-652FAAF0713E}">
  <ds:schemaRefs>
    <ds:schemaRef ds:uri="http://schemas.microsoft.com/sharepoint/v3/contenttype/forms"/>
  </ds:schemaRefs>
</ds:datastoreItem>
</file>

<file path=customXml/itemProps3.xml><?xml version="1.0" encoding="utf-8"?>
<ds:datastoreItem xmlns:ds="http://schemas.openxmlformats.org/officeDocument/2006/customXml" ds:itemID="{5F2A2379-DD35-4769-BFD6-4857D72F808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{4416A7A5-368B-4BBE-B662-DC37566BC397}tf55661986_win32</Template>
  <TotalTime>120</TotalTime>
  <Words>770</Words>
  <Application>Microsoft Office PowerPoint</Application>
  <PresentationFormat>Widescreen</PresentationFormat>
  <Paragraphs>102</Paragraphs>
  <Slides>17</Slides>
  <Notes>13</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Aptos</vt:lpstr>
      <vt:lpstr>Arial</vt:lpstr>
      <vt:lpstr>Calibri</vt:lpstr>
      <vt:lpstr>Calibri Light</vt:lpstr>
      <vt:lpstr>Google Sans</vt:lpstr>
      <vt:lpstr>Wingdings</vt:lpstr>
      <vt:lpstr>Custom</vt:lpstr>
      <vt:lpstr>Operational Technology Security Protecting Your Critical Infrastructure</vt:lpstr>
      <vt:lpstr>AGENDA</vt:lpstr>
      <vt:lpstr>Introduction to Operational technology (OT)</vt:lpstr>
      <vt:lpstr>What is operational technology(OT) </vt:lpstr>
      <vt:lpstr>Industries using ot</vt:lpstr>
      <vt:lpstr>IT Vs ot</vt:lpstr>
      <vt:lpstr>IT vs ot</vt:lpstr>
      <vt:lpstr>Why OT Security is Important?</vt:lpstr>
      <vt:lpstr>Ot security landscape</vt:lpstr>
      <vt:lpstr>OT security landscape</vt:lpstr>
      <vt:lpstr>Ot security strategy</vt:lpstr>
      <vt:lpstr>OT security strategy</vt:lpstr>
      <vt:lpstr>Ot security standards</vt:lpstr>
      <vt:lpstr>Ot security standards</vt:lpstr>
      <vt:lpstr>certifications</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Operational Technology Security Protecting Your Critical Infrastructure</dc:title>
  <dc:creator>Rupesh Shirke</dc:creator>
  <cp:lastModifiedBy>Rupesh Shirke</cp:lastModifiedBy>
  <cp:revision>30</cp:revision>
  <dcterms:created xsi:type="dcterms:W3CDTF">2024-04-11T05:41:58Z</dcterms:created>
  <dcterms:modified xsi:type="dcterms:W3CDTF">2024-04-11T07:42:56Z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ediaServiceImageTags">
    <vt:lpwstr/>
  </property>
</Properties>
</file>