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12"/>
  </p:sldMasterIdLst>
  <p:notesMasterIdLst>
    <p:notesMasterId r:id="rId16"/>
  </p:notesMasterIdLst>
  <p:sldIdLst>
    <p:sldId id="2142533867" r:id="rId13"/>
    <p:sldId id="2142533868" r:id="rId14"/>
    <p:sldId id="21425338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00"/>
    <a:srgbClr val="DBDDDF"/>
    <a:srgbClr val="F6BD18"/>
    <a:srgbClr val="3C454A"/>
    <a:srgbClr val="D62429"/>
    <a:srgbClr val="0965B1"/>
    <a:srgbClr val="097288"/>
    <a:srgbClr val="EC7A2E"/>
    <a:srgbClr val="71797D"/>
    <a:srgbClr val="3E4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5E25D-E25A-4418-B033-811124DFD72F}" v="14" dt="2024-03-13T03:21:36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14" y="756"/>
      </p:cViewPr>
      <p:guideLst>
        <p:guide orient="horz" pos="2160"/>
        <p:guide pos="270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10" Type="http://schemas.openxmlformats.org/officeDocument/2006/relationships/customXml" Target="../customXml/item10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A87A2-BD1B-426C-AFCB-39937A444E4A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4D80-B825-47BF-8C92-89A5146EE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8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aedline + fre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1EBAB5-2D85-A2F8-8D3D-2770968527F1}"/>
              </a:ext>
            </a:extLst>
          </p:cNvPr>
          <p:cNvSpPr txBox="1"/>
          <p:nvPr userDrawn="1"/>
        </p:nvSpPr>
        <p:spPr>
          <a:xfrm>
            <a:off x="8339847" y="6457890"/>
            <a:ext cx="3852153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https://www.linkedin.com/company/101626630/</a:t>
            </a:r>
          </a:p>
          <a:p>
            <a:r>
              <a:rPr lang="en-US" sz="1000" dirty="0"/>
              <a:t>https://github.com/MeetupRepo/CybersecurityPractitionerMeetup</a:t>
            </a:r>
          </a:p>
        </p:txBody>
      </p:sp>
      <p:pic>
        <p:nvPicPr>
          <p:cNvPr id="4" name="Picture 3" descr="A close-up of words&#10;&#10;Description automatically generated">
            <a:extLst>
              <a:ext uri="{FF2B5EF4-FFF2-40B4-BE49-F238E27FC236}">
                <a16:creationId xmlns:a16="http://schemas.microsoft.com/office/drawing/2014/main" id="{E70737DC-526C-6E31-8E61-308F119894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009"/>
            <a:ext cx="1585609" cy="86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39B5C-DEB1-B485-2217-201CA2409436}"/>
              </a:ext>
            </a:extLst>
          </p:cNvPr>
          <p:cNvSpPr txBox="1"/>
          <p:nvPr userDrawn="1"/>
        </p:nvSpPr>
        <p:spPr>
          <a:xfrm>
            <a:off x="8339847" y="6457890"/>
            <a:ext cx="3852153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https://www.linkedin.com/company/101626630/</a:t>
            </a:r>
          </a:p>
          <a:p>
            <a:r>
              <a:rPr lang="en-US" sz="1000" dirty="0"/>
              <a:t>https://github.com/MeetupRepo/CybersecurityPractitionerMeetup</a:t>
            </a:r>
          </a:p>
        </p:txBody>
      </p:sp>
      <p:pic>
        <p:nvPicPr>
          <p:cNvPr id="6" name="Picture 5" descr="A close-up of words&#10;&#10;Description automatically generated">
            <a:extLst>
              <a:ext uri="{FF2B5EF4-FFF2-40B4-BE49-F238E27FC236}">
                <a16:creationId xmlns:a16="http://schemas.microsoft.com/office/drawing/2014/main" id="{55B63C8D-49BF-03F0-2C40-7B4365AF3C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009"/>
            <a:ext cx="1585609" cy="86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6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2685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5910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56082870"/>
      </p:ext>
    </p:extLst>
  </p:cSld>
  <p:clrMapOvr>
    <a:masterClrMapping/>
  </p:clrMapOvr>
</p:sld>
</file>

<file path=ppt/theme/theme1.xml><?xml version="1.0" encoding="utf-8"?>
<a:theme xmlns:a="http://schemas.openxmlformats.org/drawingml/2006/main" name="Atea Theme">
  <a:themeElements>
    <a:clrScheme name="Custom 1">
      <a:dk1>
        <a:srgbClr val="1F2325"/>
      </a:dk1>
      <a:lt1>
        <a:sysClr val="window" lastClr="FFFFFF"/>
      </a:lt1>
      <a:dk2>
        <a:srgbClr val="4D575D"/>
      </a:dk2>
      <a:lt2>
        <a:srgbClr val="008A00"/>
      </a:lt2>
      <a:accent1>
        <a:srgbClr val="008A00"/>
      </a:accent1>
      <a:accent2>
        <a:srgbClr val="33A133"/>
      </a:accent2>
      <a:accent3>
        <a:srgbClr val="4D575D"/>
      </a:accent3>
      <a:accent4>
        <a:srgbClr val="949A9E"/>
      </a:accent4>
      <a:accent5>
        <a:srgbClr val="F6BD18"/>
      </a:accent5>
      <a:accent6>
        <a:srgbClr val="EC7A2E"/>
      </a:accent6>
      <a:hlink>
        <a:srgbClr val="008A00"/>
      </a:hlink>
      <a:folHlink>
        <a:srgbClr val="949A9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ea Norway CloudTrack Presentation Template 2" id="{0B8937D6-DA72-4A5A-9A1C-D5F8C64B4F3F}" vid="{111249D7-71F1-498A-A043-59D0C147C1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52a449b-94c7-4193-a03d-6728ae9ebb3f">
      <UserInfo>
        <DisplayName>Brynjar Skauvik</DisplayName>
        <AccountId>22</AccountId>
        <AccountType/>
      </UserInfo>
      <UserInfo>
        <DisplayName>Jenny Høyset</DisplayName>
        <AccountId>9</AccountId>
        <AccountType/>
      </UserInfo>
    </SharedWithUsers>
    <lcf76f155ced4ddcb4097134ff3c332f xmlns="a0d3c2a1-3c44-4b63-a416-d24b16e092d4">
      <Terms xmlns="http://schemas.microsoft.com/office/infopath/2007/PartnerControls"/>
    </lcf76f155ced4ddcb4097134ff3c332f>
    <TaxCatchAll xmlns="7d038d16-cce0-4d64-8011-ff6a449f9c94" xsi:nil="true"/>
  </documentManagement>
</p:properties>
</file>

<file path=customXml/item10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TemplafyTemplateConfiguration><![CDATA[{"elementsMetadata":[],"transformationConfigurations":[],"templateName":"Atea ASA Powerpoint template - 2023-07-07","templateDescription":"","enableDocumentContentUpdater":false,"version":"2.0"}]]></TemplafyTemplateConfiguratio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767147F2E0BC488137315F93927AF5" ma:contentTypeVersion="16" ma:contentTypeDescription="Create a new document." ma:contentTypeScope="" ma:versionID="56817e042fdd4c496a0d2e1315a5e13a">
  <xsd:schema xmlns:xsd="http://www.w3.org/2001/XMLSchema" xmlns:xs="http://www.w3.org/2001/XMLSchema" xmlns:p="http://schemas.microsoft.com/office/2006/metadata/properties" xmlns:ns2="a0d3c2a1-3c44-4b63-a416-d24b16e092d4" xmlns:ns3="b52a449b-94c7-4193-a03d-6728ae9ebb3f" xmlns:ns4="7d038d16-cce0-4d64-8011-ff6a449f9c94" targetNamespace="http://schemas.microsoft.com/office/2006/metadata/properties" ma:root="true" ma:fieldsID="26d8449d31da4aadda8eb75232751c6a" ns2:_="" ns3:_="" ns4:_="">
    <xsd:import namespace="a0d3c2a1-3c44-4b63-a416-d24b16e092d4"/>
    <xsd:import namespace="b52a449b-94c7-4193-a03d-6728ae9ebb3f"/>
    <xsd:import namespace="7d038d16-cce0-4d64-8011-ff6a449f9c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3c2a1-3c44-4b63-a416-d24b16e092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7d972aa-fb31-4ec8-b795-233f73963d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2a449b-94c7-4193-a03d-6728ae9ebb3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38d16-cce0-4d64-8011-ff6a449f9c9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67a14d24-3a85-4f0e-874b-5f7479dcaee0}" ma:internalName="TaxCatchAll" ma:showField="CatchAllData" ma:web="b52a449b-94c7-4193-a03d-6728ae9ebb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TemplafyFormConfiguration><![CDATA[{"formFields":[],"formDataEntries":[]}]]></Templafy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8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50E6875C-C65A-4E07-BBA2-A5D0A80D1111}">
  <ds:schemaRefs>
    <ds:schemaRef ds:uri="http://schemas.microsoft.com/office/2006/metadata/properties"/>
    <ds:schemaRef ds:uri="http://schemas.microsoft.com/office/infopath/2007/PartnerControls"/>
    <ds:schemaRef ds:uri="b52a449b-94c7-4193-a03d-6728ae9ebb3f"/>
    <ds:schemaRef ds:uri="a0d3c2a1-3c44-4b63-a416-d24b16e092d4"/>
    <ds:schemaRef ds:uri="7d038d16-cce0-4d64-8011-ff6a449f9c94"/>
  </ds:schemaRefs>
</ds:datastoreItem>
</file>

<file path=customXml/itemProps10.xml><?xml version="1.0" encoding="utf-8"?>
<ds:datastoreItem xmlns:ds="http://schemas.openxmlformats.org/officeDocument/2006/customXml" ds:itemID="{BFB1159B-4B92-4460-A080-B4B8E34F010B}">
  <ds:schemaRefs/>
</ds:datastoreItem>
</file>

<file path=customXml/itemProps11.xml><?xml version="1.0" encoding="utf-8"?>
<ds:datastoreItem xmlns:ds="http://schemas.openxmlformats.org/officeDocument/2006/customXml" ds:itemID="{48D2941D-FA71-47A7-B507-B113557DBF62}">
  <ds:schemaRefs/>
</ds:datastoreItem>
</file>

<file path=customXml/itemProps2.xml><?xml version="1.0" encoding="utf-8"?>
<ds:datastoreItem xmlns:ds="http://schemas.openxmlformats.org/officeDocument/2006/customXml" ds:itemID="{3B1053CF-8F88-45CA-934B-7A7E6F885F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6F5222-CE93-4FC6-B6A0-F4639CCB23B6}">
  <ds:schemaRefs/>
</ds:datastoreItem>
</file>

<file path=customXml/itemProps4.xml><?xml version="1.0" encoding="utf-8"?>
<ds:datastoreItem xmlns:ds="http://schemas.openxmlformats.org/officeDocument/2006/customXml" ds:itemID="{C0823018-BA97-4EA6-B0E2-B8141A874F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d3c2a1-3c44-4b63-a416-d24b16e092d4"/>
    <ds:schemaRef ds:uri="b52a449b-94c7-4193-a03d-6728ae9ebb3f"/>
    <ds:schemaRef ds:uri="7d038d16-cce0-4d64-8011-ff6a449f9c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9544985E-3BAF-4300-8DE2-36F722802345}">
  <ds:schemaRefs/>
</ds:datastoreItem>
</file>

<file path=customXml/itemProps6.xml><?xml version="1.0" encoding="utf-8"?>
<ds:datastoreItem xmlns:ds="http://schemas.openxmlformats.org/officeDocument/2006/customXml" ds:itemID="{5B73485C-ED99-4F87-9EC7-328F716C248D}">
  <ds:schemaRefs/>
</ds:datastoreItem>
</file>

<file path=customXml/itemProps7.xml><?xml version="1.0" encoding="utf-8"?>
<ds:datastoreItem xmlns:ds="http://schemas.openxmlformats.org/officeDocument/2006/customXml" ds:itemID="{969E827E-CF8E-4F72-B4B5-B30E78567D39}">
  <ds:schemaRefs/>
</ds:datastoreItem>
</file>

<file path=customXml/itemProps8.xml><?xml version="1.0" encoding="utf-8"?>
<ds:datastoreItem xmlns:ds="http://schemas.openxmlformats.org/officeDocument/2006/customXml" ds:itemID="{A4486EFA-05F8-412A-8263-D7BDB2EDA54A}">
  <ds:schemaRefs/>
</ds:datastoreItem>
</file>

<file path=customXml/itemProps9.xml><?xml version="1.0" encoding="utf-8"?>
<ds:datastoreItem xmlns:ds="http://schemas.openxmlformats.org/officeDocument/2006/customXml" ds:itemID="{8D0BBD63-BD97-4F15-8353-EA3AD7AA2CAE}">
  <ds:schemaRefs/>
</ds:datastoreItem>
</file>

<file path=docMetadata/LabelInfo.xml><?xml version="1.0" encoding="utf-8"?>
<clbl:labelList xmlns:clbl="http://schemas.microsoft.com/office/2020/mipLabelMetadata">
  <clbl:label id="{5af4f1a9-ae13-4e26-ac6c-11f4c8a2f064}" enabled="1" method="Privileged" siteId="{65f51067-7d65-4aa9-b996-4cc43a0d711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Atea Norway CloudTrack Presentation Template 2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Atea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2023-08-09T19:12:05Z</dcterms:created>
  <dcterms:modified xsi:type="dcterms:W3CDTF">2024-03-13T03:21:42Z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etDate">
    <vt:lpwstr>2023-07-07T12:52:46Z</vt:lpwstr>
  </property>
  <property fmtid="{D5CDD505-2E9C-101B-9397-08002B2CF9AE}" pid="4" name="MSIP_Label_18450391-6d50-49e0-a466-bfda2ff2a5e1_Method">
    <vt:lpwstr>Privileged</vt:lpwstr>
  </property>
  <property fmtid="{D5CDD505-2E9C-101B-9397-08002B2CF9AE}" pid="5" name="MSIP_Label_18450391-6d50-49e0-a466-bfda2ff2a5e1_Name">
    <vt:lpwstr>18450391-6d50-49e0-a466-bfda2ff2a5e1</vt:lpwstr>
  </property>
  <property fmtid="{D5CDD505-2E9C-101B-9397-08002B2CF9AE}" pid="6" name="MSIP_Label_18450391-6d50-49e0-a466-bfda2ff2a5e1_SiteId">
    <vt:lpwstr>65f51067-7d65-4aa9-b996-4cc43a0d7111</vt:lpwstr>
  </property>
  <property fmtid="{D5CDD505-2E9C-101B-9397-08002B2CF9AE}" pid="7" name="MSIP_Label_18450391-6d50-49e0-a466-bfda2ff2a5e1_ActionId">
    <vt:lpwstr>bae98760-f4fd-4b3d-aee0-4c07a38a4c2a</vt:lpwstr>
  </property>
  <property fmtid="{D5CDD505-2E9C-101B-9397-08002B2CF9AE}" pid="8" name="MSIP_Label_18450391-6d50-49e0-a466-bfda2ff2a5e1_ContentBits">
    <vt:lpwstr>2</vt:lpwstr>
  </property>
  <property fmtid="{D5CDD505-2E9C-101B-9397-08002B2CF9AE}" pid="9" name="ClassificationContentMarkingFooterLocations">
    <vt:lpwstr>Atea Theme:3</vt:lpwstr>
  </property>
  <property fmtid="{D5CDD505-2E9C-101B-9397-08002B2CF9AE}" pid="10" name="ClassificationContentMarkingFooterText">
    <vt:lpwstr>Sensitivity: Internal</vt:lpwstr>
  </property>
  <property fmtid="{D5CDD505-2E9C-101B-9397-08002B2CF9AE}" pid="11" name="MSIP_Label_5af4f1a9-ae13-4e26-ac6c-11f4c8a2f064_SiteId">
    <vt:lpwstr>65f51067-7d65-4aa9-b996-4cc43a0d7111</vt:lpwstr>
  </property>
  <property fmtid="{D5CDD505-2E9C-101B-9397-08002B2CF9AE}" pid="12" name="MSIP_Label_5af4f1a9-ae13-4e26-ac6c-11f4c8a2f064_Enabled">
    <vt:lpwstr>true</vt:lpwstr>
  </property>
  <property fmtid="{D5CDD505-2E9C-101B-9397-08002B2CF9AE}" pid="13" name="MediaServiceImageTags">
    <vt:lpwstr/>
  </property>
  <property fmtid="{D5CDD505-2E9C-101B-9397-08002B2CF9AE}" pid="14" name="MSIP_Label_5af4f1a9-ae13-4e26-ac6c-11f4c8a2f064_Method">
    <vt:lpwstr>Privileged</vt:lpwstr>
  </property>
  <property fmtid="{D5CDD505-2E9C-101B-9397-08002B2CF9AE}" pid="15" name="ContentTypeId">
    <vt:lpwstr>0x0101002B767147F2E0BC488137315F93927AF5</vt:lpwstr>
  </property>
  <property fmtid="{D5CDD505-2E9C-101B-9397-08002B2CF9AE}" pid="16" name="MSIP_Label_5af4f1a9-ae13-4e26-ac6c-11f4c8a2f064_SetDate">
    <vt:lpwstr>2021-08-17T17:14:16Z</vt:lpwstr>
  </property>
  <property fmtid="{D5CDD505-2E9C-101B-9397-08002B2CF9AE}" pid="17" name="MSIP_Label_5af4f1a9-ae13-4e26-ac6c-11f4c8a2f064_ContentBits">
    <vt:lpwstr>0</vt:lpwstr>
  </property>
  <property fmtid="{D5CDD505-2E9C-101B-9397-08002B2CF9AE}" pid="18" name="MSIP_Label_5af4f1a9-ae13-4e26-ac6c-11f4c8a2f064_Name">
    <vt:lpwstr>5af4f1a9-ae13-4e26-ac6c-11f4c8a2f064</vt:lpwstr>
  </property>
  <property fmtid="{D5CDD505-2E9C-101B-9397-08002B2CF9AE}" pid="19" name="MSIP_Label_5af4f1a9-ae13-4e26-ac6c-11f4c8a2f064_ActionId">
    <vt:lpwstr>4e35e75a-11d3-41b3-b781-8678d278f6ac</vt:lpwstr>
  </property>
  <property fmtid="{D5CDD505-2E9C-101B-9397-08002B2CF9AE}" pid="20" name="TemplafyTimeStamp">
    <vt:lpwstr>2023-07-20T13:12:42</vt:lpwstr>
  </property>
  <property fmtid="{D5CDD505-2E9C-101B-9397-08002B2CF9AE}" pid="21" name="TemplafyTenantId">
    <vt:lpwstr>atea</vt:lpwstr>
  </property>
  <property fmtid="{D5CDD505-2E9C-101B-9397-08002B2CF9AE}" pid="22" name="TemplafyTemplateId">
    <vt:lpwstr>638254555574408841</vt:lpwstr>
  </property>
  <property fmtid="{D5CDD505-2E9C-101B-9397-08002B2CF9AE}" pid="23" name="TemplafyUserProfileId">
    <vt:lpwstr>637709225171726338</vt:lpwstr>
  </property>
  <property fmtid="{D5CDD505-2E9C-101B-9397-08002B2CF9AE}" pid="24" name="TemplafyLanguageCode">
    <vt:lpwstr>en-GB</vt:lpwstr>
  </property>
  <property fmtid="{D5CDD505-2E9C-101B-9397-08002B2CF9AE}" pid="25" name="TemplafyFromBlank">
    <vt:bool>true</vt:bool>
  </property>
</Properties>
</file>