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5F2E-9C9C-40BE-B205-F8341B6D301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C131-C11C-4A49-8EB8-E6737D8C9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92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5F2E-9C9C-40BE-B205-F8341B6D301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C131-C11C-4A49-8EB8-E6737D8C9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93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5F2E-9C9C-40BE-B205-F8341B6D301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C131-C11C-4A49-8EB8-E6737D8C9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691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5F2E-9C9C-40BE-B205-F8341B6D301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C131-C11C-4A49-8EB8-E6737D8C9BA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2505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5F2E-9C9C-40BE-B205-F8341B6D301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C131-C11C-4A49-8EB8-E6737D8C9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847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5F2E-9C9C-40BE-B205-F8341B6D301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C131-C11C-4A49-8EB8-E6737D8C9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58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5F2E-9C9C-40BE-B205-F8341B6D301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C131-C11C-4A49-8EB8-E6737D8C9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563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5F2E-9C9C-40BE-B205-F8341B6D301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C131-C11C-4A49-8EB8-E6737D8C9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262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5F2E-9C9C-40BE-B205-F8341B6D301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C131-C11C-4A49-8EB8-E6737D8C9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77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5F2E-9C9C-40BE-B205-F8341B6D301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C131-C11C-4A49-8EB8-E6737D8C9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60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5F2E-9C9C-40BE-B205-F8341B6D301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C131-C11C-4A49-8EB8-E6737D8C9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39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5F2E-9C9C-40BE-B205-F8341B6D301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C131-C11C-4A49-8EB8-E6737D8C9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17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5F2E-9C9C-40BE-B205-F8341B6D301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C131-C11C-4A49-8EB8-E6737D8C9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92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5F2E-9C9C-40BE-B205-F8341B6D301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C131-C11C-4A49-8EB8-E6737D8C9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8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5F2E-9C9C-40BE-B205-F8341B6D301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C131-C11C-4A49-8EB8-E6737D8C9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95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5F2E-9C9C-40BE-B205-F8341B6D301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C131-C11C-4A49-8EB8-E6737D8C9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7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5F2E-9C9C-40BE-B205-F8341B6D301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C131-C11C-4A49-8EB8-E6737D8C9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46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1F5F2E-9C9C-40BE-B205-F8341B6D301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4C131-C11C-4A49-8EB8-E6737D8C9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549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F4AD-79D8-CB8B-3399-F82B93B8F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>
                <a:solidFill>
                  <a:srgbClr val="FF0000"/>
                </a:solidFill>
                <a:highlight>
                  <a:srgbClr val="00FFFF"/>
                </a:highlight>
              </a:rPr>
              <a:t>OLA RIDE ANALYSIS</a:t>
            </a:r>
            <a:br>
              <a:rPr lang="en-IN" b="1">
                <a:solidFill>
                  <a:srgbClr val="FF0000"/>
                </a:solidFill>
                <a:highlight>
                  <a:srgbClr val="00FFFF"/>
                </a:highlight>
              </a:rPr>
            </a:br>
            <a:endParaRPr lang="en-IN" b="1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B1E74-1521-BB34-6F87-74097266F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1659" y="5239819"/>
            <a:ext cx="3760341" cy="1859624"/>
          </a:xfrm>
        </p:spPr>
        <p:txBody>
          <a:bodyPr/>
          <a:lstStyle/>
          <a:p>
            <a:r>
              <a:rPr lang="en-IN" b="1"/>
              <a:t>Name</a:t>
            </a:r>
            <a:r>
              <a:rPr lang="en-IN"/>
              <a:t> : Meeval Augustine</a:t>
            </a:r>
          </a:p>
          <a:p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37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EDFABD-308C-01B6-30EB-4E47EF35AEF6}"/>
              </a:ext>
            </a:extLst>
          </p:cNvPr>
          <p:cNvSpPr/>
          <p:nvPr/>
        </p:nvSpPr>
        <p:spPr>
          <a:xfrm>
            <a:off x="334454" y="1642115"/>
            <a:ext cx="44133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1.Creating database for ola rides 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3E976-029D-1FB1-DD51-D10CFB31DB49}"/>
              </a:ext>
            </a:extLst>
          </p:cNvPr>
          <p:cNvSpPr/>
          <p:nvPr/>
        </p:nvSpPr>
        <p:spPr>
          <a:xfrm>
            <a:off x="542031" y="2146984"/>
            <a:ext cx="235352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database ola;</a:t>
            </a:r>
            <a:endParaRPr lang="en-US" sz="16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ABAFC3-50F4-15B8-9488-4F57B519376C}"/>
              </a:ext>
            </a:extLst>
          </p:cNvPr>
          <p:cNvSpPr/>
          <p:nvPr/>
        </p:nvSpPr>
        <p:spPr>
          <a:xfrm>
            <a:off x="430714" y="2767280"/>
            <a:ext cx="27927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2.Retrieving all data 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2839BA-F53E-DD0A-E348-83B06B6C42DE}"/>
              </a:ext>
            </a:extLst>
          </p:cNvPr>
          <p:cNvSpPr/>
          <p:nvPr/>
        </p:nvSpPr>
        <p:spPr>
          <a:xfrm>
            <a:off x="3241680" y="145665"/>
            <a:ext cx="5256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SQL SOLUTIONS</a:t>
            </a:r>
            <a:endParaRPr 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73DE28-14E2-7738-0F60-AFFB69924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06" y="3892445"/>
            <a:ext cx="11445411" cy="28732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44B982-6DED-C02B-2633-E3333F11C456}"/>
              </a:ext>
            </a:extLst>
          </p:cNvPr>
          <p:cNvSpPr txBox="1"/>
          <p:nvPr/>
        </p:nvSpPr>
        <p:spPr>
          <a:xfrm>
            <a:off x="469444" y="3267406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* from ola;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32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2CEB2A-AA1E-66F9-6441-103F2BE7EC85}"/>
              </a:ext>
            </a:extLst>
          </p:cNvPr>
          <p:cNvSpPr/>
          <p:nvPr/>
        </p:nvSpPr>
        <p:spPr>
          <a:xfrm>
            <a:off x="104566" y="357700"/>
            <a:ext cx="52453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3.Retrieve all successful bookings: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FA862-CEEF-4E07-C717-02B6085B3E51}"/>
              </a:ext>
            </a:extLst>
          </p:cNvPr>
          <p:cNvSpPr/>
          <p:nvPr/>
        </p:nvSpPr>
        <p:spPr>
          <a:xfrm>
            <a:off x="104566" y="984423"/>
            <a:ext cx="570861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* from ola where </a:t>
            </a:r>
            <a:r>
              <a:rPr lang="en-US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booking_status</a:t>
            </a:r>
            <a:r>
              <a:rPr lang="en-US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="success";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2856B3-B963-89A4-CAC4-29D022F0F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6" y="2054832"/>
            <a:ext cx="11546328" cy="411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5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567BD-F8A8-BD1D-1B28-C82165CBAF0A}"/>
              </a:ext>
            </a:extLst>
          </p:cNvPr>
          <p:cNvSpPr/>
          <p:nvPr/>
        </p:nvSpPr>
        <p:spPr>
          <a:xfrm>
            <a:off x="-82080" y="296055"/>
            <a:ext cx="736291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 Find the average ride distance for each vehicle type:</a:t>
            </a:r>
            <a:endParaRPr lang="en-US" sz="20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013DBB-61A2-C78D-7458-8467D9A2B8B9}"/>
              </a:ext>
            </a:extLst>
          </p:cNvPr>
          <p:cNvSpPr/>
          <p:nvPr/>
        </p:nvSpPr>
        <p:spPr>
          <a:xfrm>
            <a:off x="159266" y="943325"/>
            <a:ext cx="81131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vehicle_type,round(avg(ride_distance),2) from ola group by vehicle_type;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4E4B33-14EA-4AF1-FDFB-8D56FA472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05" y="1466576"/>
            <a:ext cx="3792758" cy="208828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3B4ED6C-8998-EEF5-091C-2884F5823069}"/>
              </a:ext>
            </a:extLst>
          </p:cNvPr>
          <p:cNvSpPr/>
          <p:nvPr/>
        </p:nvSpPr>
        <p:spPr>
          <a:xfrm>
            <a:off x="53373" y="3739555"/>
            <a:ext cx="70920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5.Get the total number of cancelled rides by customers: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9F0B2-2734-4118-FE61-AD6BAFFE3833}"/>
              </a:ext>
            </a:extLst>
          </p:cNvPr>
          <p:cNvSpPr/>
          <p:nvPr/>
        </p:nvSpPr>
        <p:spPr>
          <a:xfrm>
            <a:off x="53373" y="4324362"/>
            <a:ext cx="1033167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count(canceled_customer) as canceled_customers from ola  where canceled_customer="true";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BA91C4-B265-041E-CBD8-8AEDE0E52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66" y="5024660"/>
            <a:ext cx="2248214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1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643822-3C74-01A8-30BA-70608E372AA9}"/>
              </a:ext>
            </a:extLst>
          </p:cNvPr>
          <p:cNvSpPr/>
          <p:nvPr/>
        </p:nvSpPr>
        <p:spPr>
          <a:xfrm>
            <a:off x="0" y="717294"/>
            <a:ext cx="83487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6.List the top 5 customers who booked the highest number of rides: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19453A-4092-4D36-328D-1CEF6AF8E50D}"/>
              </a:ext>
            </a:extLst>
          </p:cNvPr>
          <p:cNvSpPr/>
          <p:nvPr/>
        </p:nvSpPr>
        <p:spPr>
          <a:xfrm>
            <a:off x="0" y="1364566"/>
            <a:ext cx="113431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customer_id,count(booking_id) as bookings from ola group by customer_id order by bookings desc limit 5;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99F317-0571-D875-8230-0D4B2D4C2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41" y="1999084"/>
            <a:ext cx="2333951" cy="17718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832300-0D6C-F583-4DD7-74C1132078A2}"/>
              </a:ext>
            </a:extLst>
          </p:cNvPr>
          <p:cNvSpPr/>
          <p:nvPr/>
        </p:nvSpPr>
        <p:spPr>
          <a:xfrm>
            <a:off x="0" y="3964203"/>
            <a:ext cx="107997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en-US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.Get the number of rides cancelled by drivers due to personal and car-related issues: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F32635-CFC8-2894-20E0-989DDD7506DA}"/>
              </a:ext>
            </a:extLst>
          </p:cNvPr>
          <p:cNvSpPr/>
          <p:nvPr/>
        </p:nvSpPr>
        <p:spPr>
          <a:xfrm>
            <a:off x="-1430679" y="4454793"/>
            <a:ext cx="115712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count(Reason_for_Canceling_by_Driver) as drivers_canceled from ola where Reason_for_Canceling_by_Driver="Personal &amp; Car related issue";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7E8581-9CDF-246A-6F46-572661D48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14" y="5412853"/>
            <a:ext cx="1800476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7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D182F8-4E14-C1BE-4E81-4ADDD00D8494}"/>
              </a:ext>
            </a:extLst>
          </p:cNvPr>
          <p:cNvSpPr/>
          <p:nvPr/>
        </p:nvSpPr>
        <p:spPr>
          <a:xfrm>
            <a:off x="106901" y="501538"/>
            <a:ext cx="9389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8.Find the maximum and minimum driver ratings for Prime Sedan bookings: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313AF-B5FF-E8E2-D6D2-99C0FA591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86" y="1888462"/>
            <a:ext cx="4725059" cy="800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884775-ED0B-EC1E-E8A3-F308A3E0A817}"/>
              </a:ext>
            </a:extLst>
          </p:cNvPr>
          <p:cNvSpPr txBox="1"/>
          <p:nvPr/>
        </p:nvSpPr>
        <p:spPr>
          <a:xfrm>
            <a:off x="363129" y="1264116"/>
            <a:ext cx="11732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select vehicle_type,max(driver_ratings),min(driver_ratings) from ola where vehicle_type="prime sedan";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F64085-391A-98FE-7791-21956011012B}"/>
              </a:ext>
            </a:extLst>
          </p:cNvPr>
          <p:cNvSpPr txBox="1"/>
          <p:nvPr/>
        </p:nvSpPr>
        <p:spPr>
          <a:xfrm>
            <a:off x="106901" y="3228945"/>
            <a:ext cx="66910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/>
              <a:t>9.Find the average customer rating per vehicle type: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23EACC-3655-3C51-9E85-ED6F0E63D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758" y="4601069"/>
            <a:ext cx="4163006" cy="21148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F82573-409E-4283-C9BF-257F9125DBA8}"/>
              </a:ext>
            </a:extLst>
          </p:cNvPr>
          <p:cNvSpPr txBox="1"/>
          <p:nvPr/>
        </p:nvSpPr>
        <p:spPr>
          <a:xfrm>
            <a:off x="459767" y="3791896"/>
            <a:ext cx="9660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select vehicle_type,round(avg(customer_rating),2) from ola group by vehicle_type;</a:t>
            </a:r>
          </a:p>
        </p:txBody>
      </p:sp>
    </p:spTree>
    <p:extLst>
      <p:ext uri="{BB962C8B-B14F-4D97-AF65-F5344CB8AC3E}">
        <p14:creationId xmlns:p14="http://schemas.microsoft.com/office/powerpoint/2010/main" val="238748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98148A-8271-B339-4ED5-DE1274C88898}"/>
              </a:ext>
            </a:extLst>
          </p:cNvPr>
          <p:cNvSpPr/>
          <p:nvPr/>
        </p:nvSpPr>
        <p:spPr>
          <a:xfrm>
            <a:off x="152135" y="378247"/>
            <a:ext cx="868218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10.Calculate the total booking value of rides completed successfully: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448104-CEDB-116E-65F8-D5A6FBA5B1E1}"/>
              </a:ext>
            </a:extLst>
          </p:cNvPr>
          <p:cNvSpPr/>
          <p:nvPr/>
        </p:nvSpPr>
        <p:spPr>
          <a:xfrm>
            <a:off x="0" y="1231002"/>
            <a:ext cx="1079494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incomplete_rides,round(sum(booking_value),2) from ola where incomplete_rides="false";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096193-1C8F-97F1-115B-59553CAA9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79" y="2424700"/>
            <a:ext cx="4725821" cy="174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3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1ACAAB-70C3-7C57-EEC4-819D2A9D762E}"/>
              </a:ext>
            </a:extLst>
          </p:cNvPr>
          <p:cNvSpPr txBox="1"/>
          <p:nvPr/>
        </p:nvSpPr>
        <p:spPr>
          <a:xfrm>
            <a:off x="326204" y="45564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/>
              <a:t>11.List all incomplete rides along with the reason: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D48754-8CF7-D5A0-D559-1DD57E0A4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328" y="2363056"/>
            <a:ext cx="5804899" cy="4155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6C8471-FA20-03B8-A51F-6D0AEE7151B1}"/>
              </a:ext>
            </a:extLst>
          </p:cNvPr>
          <p:cNvSpPr txBox="1"/>
          <p:nvPr/>
        </p:nvSpPr>
        <p:spPr>
          <a:xfrm>
            <a:off x="202914" y="1351186"/>
            <a:ext cx="1091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select incomplete_rides,incomplete_rides_reason from ola where incomplete_rides="true";</a:t>
            </a:r>
          </a:p>
        </p:txBody>
      </p:sp>
    </p:spTree>
    <p:extLst>
      <p:ext uri="{BB962C8B-B14F-4D97-AF65-F5344CB8AC3E}">
        <p14:creationId xmlns:p14="http://schemas.microsoft.com/office/powerpoint/2010/main" val="1118140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203</TotalTime>
  <Words>354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Ion</vt:lpstr>
      <vt:lpstr>OLA RIDE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Meeval Augustine</dc:creator>
  <cp:lastModifiedBy>Meeval Augustine</cp:lastModifiedBy>
  <cp:revision>3</cp:revision>
  <dcterms:created xsi:type="dcterms:W3CDTF">2025-02-09T04:38:06Z</dcterms:created>
  <dcterms:modified xsi:type="dcterms:W3CDTF">2025-02-15T11:23:05Z</dcterms:modified>
</cp:coreProperties>
</file>