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6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324" autoAdjust="0"/>
    <p:restoredTop sz="86425"/>
  </p:normalViewPr>
  <p:slideViewPr>
    <p:cSldViewPr snapToGrid="0" snapToObjects="1">
      <p:cViewPr varScale="1">
        <p:scale>
          <a:sx n="88" d="100"/>
          <a:sy n="88" d="100"/>
        </p:scale>
        <p:origin x="184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 smtClean="0"/>
              <a:t>Introduceți</a:t>
            </a:r>
            <a:r>
              <a:rPr lang="en-US" dirty="0" smtClean="0"/>
              <a:t> text cu bullet-</a:t>
            </a:r>
            <a:r>
              <a:rPr lang="en-US" dirty="0" err="1" smtClean="0"/>
              <a:t>uri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 smtClean="0"/>
              <a:t>Introduceți</a:t>
            </a:r>
            <a:r>
              <a:rPr lang="en-US" dirty="0" smtClean="0"/>
              <a:t> </a:t>
            </a:r>
            <a:r>
              <a:rPr lang="en-US" dirty="0" err="1" smtClean="0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Introduceți</a:t>
            </a:r>
            <a:r>
              <a:rPr lang="en-US" dirty="0" smtClean="0"/>
              <a:t> text </a:t>
            </a:r>
            <a:r>
              <a:rPr lang="en-US" dirty="0" err="1" smtClean="0"/>
              <a:t>simplu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 smtClean="0"/>
              <a:t>Introduceți</a:t>
            </a:r>
            <a:r>
              <a:rPr lang="en-US" dirty="0" smtClean="0"/>
              <a:t> </a:t>
            </a:r>
            <a:r>
              <a:rPr lang="en-US" dirty="0" err="1" smtClean="0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5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Introduceți</a:t>
            </a:r>
            <a:r>
              <a:rPr lang="en-US" dirty="0" smtClean="0"/>
              <a:t> text </a:t>
            </a:r>
            <a:r>
              <a:rPr lang="en-US" dirty="0" err="1" smtClean="0"/>
              <a:t>simplu</a:t>
            </a:r>
            <a:endParaRPr lang="en-US" dirty="0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 smtClean="0"/>
              <a:t>Introduceți</a:t>
            </a:r>
            <a:r>
              <a:rPr lang="en-US" dirty="0" smtClean="0"/>
              <a:t> text cu bullet-</a:t>
            </a:r>
            <a:r>
              <a:rPr lang="en-US" dirty="0" err="1" smtClean="0"/>
              <a:t>uri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 smtClean="0"/>
              <a:t>Introduceți</a:t>
            </a:r>
            <a:r>
              <a:rPr lang="en-US" dirty="0" smtClean="0"/>
              <a:t> text cu bullet-</a:t>
            </a:r>
            <a:r>
              <a:rPr lang="en-US" dirty="0" err="1" smtClean="0"/>
              <a:t>uri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 smtClean="0"/>
              <a:t>Introduceți</a:t>
            </a:r>
            <a:r>
              <a:rPr lang="en-US" dirty="0" smtClean="0"/>
              <a:t> text cu bullet-</a:t>
            </a:r>
            <a:r>
              <a:rPr lang="en-US" dirty="0" err="1" smtClean="0"/>
              <a:t>uri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 smtClean="0"/>
              <a:t>Introduceți</a:t>
            </a:r>
            <a:r>
              <a:rPr lang="en-US" dirty="0" smtClean="0"/>
              <a:t> </a:t>
            </a:r>
            <a:r>
              <a:rPr lang="en-US" dirty="0" err="1" smtClean="0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 smtClean="0"/>
              <a:t>Introduceți</a:t>
            </a:r>
            <a:r>
              <a:rPr lang="en-US" dirty="0" smtClean="0"/>
              <a:t> text </a:t>
            </a:r>
            <a:r>
              <a:rPr lang="en-US" dirty="0" err="1" smtClean="0"/>
              <a:t>simplu</a:t>
            </a:r>
            <a:endParaRPr lang="en-US" dirty="0" smtClean="0"/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 smtClean="0"/>
              <a:t>Introduceți</a:t>
            </a:r>
            <a:r>
              <a:rPr lang="en-US" dirty="0" smtClean="0"/>
              <a:t> text </a:t>
            </a:r>
            <a:r>
              <a:rPr lang="en-US" dirty="0" err="1" smtClean="0"/>
              <a:t>simplu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 smtClean="0"/>
              <a:t>Introduceți</a:t>
            </a:r>
            <a:r>
              <a:rPr lang="en-US" dirty="0" smtClean="0"/>
              <a:t> </a:t>
            </a:r>
            <a:r>
              <a:rPr lang="en-US" dirty="0" err="1" smtClean="0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1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AEA8-86CB-1746-941C-A66B88063DE8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2" r:id="rId3"/>
    <p:sldLayoutId id="2147483673" r:id="rId4"/>
    <p:sldLayoutId id="2147483664" r:id="rId5"/>
    <p:sldLayoutId id="214748366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2891" y="3753396"/>
            <a:ext cx="7960550" cy="11603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Globa Vladislav, gr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dirty="0"/>
              <a:t> </a:t>
            </a:r>
            <a:r>
              <a:rPr lang="ro-RO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TI-181</a:t>
            </a:r>
            <a:endParaRPr lang="ro-R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Coordonator</a:t>
            </a:r>
            <a:r>
              <a:rPr 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 de </a:t>
            </a:r>
            <a:r>
              <a:rPr 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licență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Inga</a:t>
            </a:r>
            <a:r>
              <a:rPr 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Lisnic</a:t>
            </a:r>
            <a:r>
              <a:rPr 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Lector </a:t>
            </a:r>
            <a:r>
              <a:rPr lang="en-GB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</a:t>
            </a:r>
            <a:r>
              <a:rPr 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ersitar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magistru</a:t>
            </a:r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3188" y="719687"/>
            <a:ext cx="3631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 smtClean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4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975361" y="2233849"/>
            <a:ext cx="7724503" cy="1855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EDUCAȚIONAL PENTRU ÎNVĂȚAREA MATEMATICII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o-RO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o-RO" dirty="0" smtClean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o-RO" sz="3200" b="1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o-RO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84291" y="6388129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Chișinău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2022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27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 smtClean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47" y="1678578"/>
            <a:ext cx="6760754" cy="507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 smtClean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840" y="1534912"/>
            <a:ext cx="85344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73825" algn="r"/>
              </a:tabLst>
            </a:pPr>
            <a:endParaRPr kumimoji="0" lang="ro-RO" altLang="ro-RO" sz="1400" b="0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473825" algn="r"/>
              </a:tabLst>
            </a:pPr>
            <a:r>
              <a:rPr kumimoji="0" lang="ro-RO" altLang="ro-RO" sz="1400" b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473825" algn="r"/>
              </a:tabLst>
            </a:pPr>
            <a:r>
              <a:rPr lang="ro-RO" alt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Analiza domeniului de studiu </a:t>
            </a:r>
          </a:p>
          <a:p>
            <a:r>
              <a:rPr kumimoji="0" lang="ro-RO" altLang="ro-RO" sz="1400" b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Modelarea și proiectarea </a:t>
            </a:r>
            <a:r>
              <a:rPr lang="ro-RO" alt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oftware-ul educațional pentru învățarea matematicii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473825" algn="r"/>
              </a:tabLst>
            </a:pPr>
            <a:r>
              <a:rPr kumimoji="0" lang="ro-RO" altLang="ro-RO" sz="1400" b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(indici diagramele din raport si discuți despre ele)</a:t>
            </a:r>
            <a:endParaRPr kumimoji="0" lang="en-US" altLang="ro-RO" sz="1400" b="0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alt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ro-RO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Realizarea</a:t>
            </a:r>
            <a:r>
              <a:rPr lang="en-US" alt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alt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oftware-ul educațional pentru învățarea matematicii</a:t>
            </a:r>
            <a:endParaRPr lang="ro-RO" altLang="ro-RO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kumimoji="0" lang="ro-RO" altLang="ro-RO" sz="1400" b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Descrierea</a:t>
            </a:r>
            <a:r>
              <a:rPr kumimoji="0" lang="ro-RO" altLang="ro-RO" sz="1400" b="0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alt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oftware-ul educațional pentru învățarea </a:t>
            </a:r>
            <a:r>
              <a:rPr 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matematicii</a:t>
            </a:r>
            <a:endParaRPr lang="ro-RO" altLang="ro-RO" sz="1400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473825" algn="r"/>
              </a:tabLst>
            </a:pPr>
            <a:r>
              <a:rPr lang="ro-RO" alt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ro-RO" altLang="ro-RO" sz="1400" b="0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ro-RO" altLang="ro-RO" sz="1400" b="0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Prezentare demo</a:t>
            </a:r>
            <a:endParaRPr kumimoji="0" lang="ro-RO" altLang="ro-RO" sz="1400" b="0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473825" algn="r"/>
              </a:tabLst>
            </a:pPr>
            <a:r>
              <a:rPr lang="ro-RO" alt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Concluzie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473825" algn="r"/>
              </a:tabLst>
            </a:pPr>
            <a:r>
              <a:rPr kumimoji="0" lang="ro-RO" altLang="ro-RO" sz="1400" b="0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16085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 smtClean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4416445" y="1093317"/>
            <a:ext cx="1356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</a:p>
        </p:txBody>
      </p:sp>
    </p:spTree>
    <p:extLst>
      <p:ext uri="{BB962C8B-B14F-4D97-AF65-F5344CB8AC3E}">
        <p14:creationId xmlns:p14="http://schemas.microsoft.com/office/powerpoint/2010/main" val="22089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 smtClean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3391989" y="1039059"/>
            <a:ext cx="3252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Analiza </a:t>
            </a:r>
            <a:r>
              <a:rPr lang="ro-RO" alt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domeniului de studiu </a:t>
            </a:r>
          </a:p>
        </p:txBody>
      </p:sp>
    </p:spTree>
    <p:extLst>
      <p:ext uri="{BB962C8B-B14F-4D97-AF65-F5344CB8AC3E}">
        <p14:creationId xmlns:p14="http://schemas.microsoft.com/office/powerpoint/2010/main" val="15450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 smtClean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</p:spTree>
    <p:extLst>
      <p:ext uri="{BB962C8B-B14F-4D97-AF65-F5344CB8AC3E}">
        <p14:creationId xmlns:p14="http://schemas.microsoft.com/office/powerpoint/2010/main" val="25656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 smtClean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</p:spTree>
    <p:extLst>
      <p:ext uri="{BB962C8B-B14F-4D97-AF65-F5344CB8AC3E}">
        <p14:creationId xmlns:p14="http://schemas.microsoft.com/office/powerpoint/2010/main" val="8825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 smtClean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</p:spTree>
    <p:extLst>
      <p:ext uri="{BB962C8B-B14F-4D97-AF65-F5344CB8AC3E}">
        <p14:creationId xmlns:p14="http://schemas.microsoft.com/office/powerpoint/2010/main" val="145904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 smtClean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4323806" y="812637"/>
            <a:ext cx="1345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Concluzie</a:t>
            </a:r>
            <a:endParaRPr lang="ro-RO" alt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0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 smtClean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4201886" y="738759"/>
            <a:ext cx="1658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  <a:endParaRPr lang="ro-RO" alt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7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1999</TotalTime>
  <Words>106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PT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UTM</dc:creator>
  <cp:lastModifiedBy>UTM</cp:lastModifiedBy>
  <cp:revision>150</cp:revision>
  <dcterms:created xsi:type="dcterms:W3CDTF">2016-11-09T12:50:21Z</dcterms:created>
  <dcterms:modified xsi:type="dcterms:W3CDTF">2022-04-19T12:46:50Z</dcterms:modified>
</cp:coreProperties>
</file>