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9E8"/>
    <a:srgbClr val="548235"/>
    <a:srgbClr val="F7DEFE"/>
    <a:srgbClr val="F6DAFE"/>
    <a:srgbClr val="FAF7D6"/>
    <a:srgbClr val="E7EBFF"/>
    <a:srgbClr val="C6D1FE"/>
    <a:srgbClr val="1C1A1A"/>
    <a:srgbClr val="5F5959"/>
    <a:srgbClr val="2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C31D3-76E7-4525-9C39-31CBAECA7B5F}" v="182" dt="2023-07-19T14:45:10.019"/>
    <p1510:client id="{AEAB188A-F833-4092-A561-1B9895321645}" v="9" dt="2023-07-19T14:51:24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25" d="100"/>
          <a:sy n="25" d="100"/>
        </p:scale>
        <p:origin x="141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myung Park" userId="d04c84105cba63a0" providerId="LiveId" clId="{AEAB188A-F833-4092-A561-1B9895321645}"/>
    <pc:docChg chg="undo custSel modSld">
      <pc:chgData name="Jumyung Park" userId="d04c84105cba63a0" providerId="LiveId" clId="{AEAB188A-F833-4092-A561-1B9895321645}" dt="2023-07-19T14:51:24.819" v="27" actId="165"/>
      <pc:docMkLst>
        <pc:docMk/>
      </pc:docMkLst>
      <pc:sldChg chg="addSp delSp modSp mod">
        <pc:chgData name="Jumyung Park" userId="d04c84105cba63a0" providerId="LiveId" clId="{AEAB188A-F833-4092-A561-1B9895321645}" dt="2023-07-19T14:51:24.819" v="27" actId="165"/>
        <pc:sldMkLst>
          <pc:docMk/>
          <pc:sldMk cId="3150690555" sldId="256"/>
        </pc:sldMkLst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" creationId="{C6683D3D-8143-B2F8-DB1F-0BD99E6A8E7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" creationId="{3FAC33DA-5E78-73FE-6DF4-A7D8C0FB18F0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" creationId="{645A9747-368E-7E12-D227-D7A1A26F344C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" creationId="{E4A51217-D9F3-B46B-5A2A-544D5AF9AE0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8" creationId="{3F23AE38-AC0F-9CBA-8045-379C376651C0}"/>
          </ac:spMkLst>
        </pc:spChg>
        <pc:spChg chg="add del mod ord">
          <ac:chgData name="Jumyung Park" userId="d04c84105cba63a0" providerId="LiveId" clId="{AEAB188A-F833-4092-A561-1B9895321645}" dt="2023-07-19T14:51:22.681" v="25" actId="11529"/>
          <ac:spMkLst>
            <pc:docMk/>
            <pc:sldMk cId="3150690555" sldId="256"/>
            <ac:spMk id="10" creationId="{D44523AF-3F64-C024-2588-A5A270AC7B1B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9" creationId="{6F6B723E-8E2E-47E4-2DF4-69ABEA46926C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0" creationId="{98FDFCC7-D02E-63E5-5DB6-81064933D029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1" creationId="{DF410591-F536-1AC0-1D4E-554E4996EA6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134" creationId="{23008A96-1F6D-1B4E-423F-88671F1E264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136" creationId="{B7BF9AD7-56CB-D2A7-3853-D305CF83F3C5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140" creationId="{FD2B1E5D-065A-0A52-3BAF-7EA2AE81626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141" creationId="{2F334D40-94A1-39A9-14EF-89DE1F5C5CB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142" creationId="{743F28FE-3C2D-CCFF-1E91-69896A5A0FC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69" creationId="{DC1E9049-C8D4-44D1-F680-BC37927DF5D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70" creationId="{548E1D58-A2F4-96C0-5DC0-0DA751D3DB8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71" creationId="{FF51EAFA-4ECE-7B71-A434-03D54EE08B90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72" creationId="{73BF1022-3770-47C6-1273-DF4CC98D852C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75" creationId="{C0FA520D-122B-9253-BA76-EE04149A33E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76" creationId="{F5E0BC74-1CBA-1188-DCD6-A2D06C40136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77" creationId="{7F866FB5-EE96-6107-3AA3-FDAADDEB2EB0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78" creationId="{0403F8E3-B907-7EE2-770A-D3071FF1D602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92" creationId="{1253FB34-5D1E-2A8D-8DCA-B50B14DDAAAC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93" creationId="{DB52E591-1375-8E19-43DE-7D75DE07755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94" creationId="{7A2E1509-A7CC-1C5E-7B6F-A8DA8A1992F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95" creationId="{C308A34E-64BA-A483-F4BA-B0E81AF7945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96" creationId="{0004E225-67B2-21A5-C388-A94AA33CC19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97" creationId="{615083D6-4AC3-58AB-0313-144F5B5A592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98" creationId="{FE741DBA-F52E-228F-D717-57642C834910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299" creationId="{03A386CD-6223-9D98-4D98-D6423B1B1F16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00" creationId="{50627D3C-38CF-9AB4-E9C2-75CE532DFEC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14" creationId="{703D54C1-6FAF-A49E-BECA-894033D846C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27" creationId="{75AAFB41-2C09-4DF2-E899-A79F60959A42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34" creationId="{12D9EB0A-1C92-6AC6-864D-6E0992896CD5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36" creationId="{D25F62B7-9462-A4B0-761D-6059F32C307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41" creationId="{1027F045-F851-801D-A616-933864E28C7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42" creationId="{1B5C260E-BA40-A9E0-2188-F79F74F0B522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43" creationId="{6EF3467D-A820-175F-20A7-8979C5E6291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45" creationId="{E8B79D36-C1F8-B3F6-0122-328A9B51905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47" creationId="{1CE6BFBD-8C90-6251-5864-D31DE9AA03F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48" creationId="{9218E206-6322-B127-CB0E-63AF7AFB5F65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49" creationId="{BC17BF44-2669-3CD9-91A5-5678B59ED8B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50" creationId="{CEC8FA8A-7583-332E-DEC6-CA496049FFC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64" creationId="{F2CD6B05-D09C-964E-FFEC-603E19217A7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65" creationId="{16EDCFF6-C531-D380-4236-688496D784D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76" creationId="{6FDCA6B0-5A56-43D2-3A44-EEC3E84E499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77" creationId="{7641F908-3DB5-8234-5D64-E221DDE2E2B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78" creationId="{3FE27588-B48F-9448-B426-1DE809AF62D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79" creationId="{F5429A91-F16F-31B7-AC1C-822FCF853C3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380" creationId="{0E46B075-CB04-9149-F895-20DDEDD7CD0C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01" creationId="{E7F21CCF-D64A-398A-36E1-E520718E95E0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05" creationId="{4835B480-5A17-F75A-E3B0-736F2975588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13" creationId="{43AA74FE-5CF6-1408-662D-21C27FD7D1C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20" creationId="{A5894C7A-65DC-C829-9511-47F67029961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21" creationId="{8A0BC3AF-9E25-5C56-2565-B8E9804C34B0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22" creationId="{2211D027-2820-3426-0480-57E99D3B6412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29" creationId="{EC9B65AB-9DED-0066-E006-F4EF74E1B50A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50" creationId="{44C0611E-F987-40E2-94F1-81528B79BB53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51" creationId="{0A3606C0-C3DC-FA35-4770-2FF5B64D9381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52" creationId="{0E050FB2-B507-30E3-5C37-18C2811DE86B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56" creationId="{895C7149-D60D-EACF-FB5F-D852DE62BCA3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57" creationId="{475B2976-79D8-0662-E4F9-0A9A4AAD56F9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58" creationId="{FFB77E4C-0D46-5CDF-32CC-FAF5F7D8F47E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64" creationId="{90D719D8-3A7C-1B8D-6583-349AFF0139CA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67" creationId="{F7F6CAF2-2700-E1DE-001B-C1475057B8B8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68" creationId="{12789A09-C402-2618-734A-3D6788CF43B9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69" creationId="{144985DD-3472-48BC-1131-7DA631571B28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70" creationId="{F41DA3C3-EC1C-2AFB-1C88-8D69A4F489ED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71" creationId="{2F83A645-2531-87AE-4675-D50D304F3F9E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72" creationId="{65B9ED86-9DA9-1F73-1F8D-26666C8BA7E5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73" creationId="{6BF72DB7-2FED-1722-B35A-937AF6C8B2BE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92" creationId="{EA004722-37F6-1B2B-618F-4CE5AF61C532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499" creationId="{0308AB71-86BE-96D9-BA05-F75B0758F6E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00" creationId="{30414A87-B4E3-2F15-67D0-1B92147C626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01" creationId="{7A9AABE1-0A5F-F765-E161-8B1FF8E3E828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02" creationId="{D94ACF39-4117-93AC-8EDA-964A3B411658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03" creationId="{1F88F208-A00E-4EE5-E5AC-4B0BB3C7A28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04" creationId="{AD49B616-F692-64D3-5044-5FF8105EC08C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05" creationId="{447C2819-2BA2-2E88-9397-00B6EAC0753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08" creationId="{D25A8F02-F4D2-3ACB-AB5B-5F377778A9C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24" creationId="{09AC56B2-F4CE-7115-97C6-1017A184EBA6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27" creationId="{1B5634EC-1050-A1E6-66AB-3D173593E5F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28" creationId="{8474C517-220F-C796-9AEC-FF78BC17EF1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31" creationId="{4C33CD78-6361-7E6B-CBE9-375ABD51CE87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32" creationId="{F281F5E2-46C7-0FE6-384B-CB1D45C91878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33" creationId="{621A1735-6191-2F73-4F5C-EF325B61C17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35" creationId="{B542DDAD-38EF-5AF8-DB0E-C4444F75340C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36" creationId="{07EF21B7-932D-CBB0-89E4-86CD7FF6D716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37" creationId="{CC2443D9-9535-9678-0DDD-5501857EB72C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38" creationId="{2F3EFB3E-B8F1-A22F-C666-7D738A4A9C25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39" creationId="{0DE5E6DF-094E-336D-35DE-F47C440D9D8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0" creationId="{81EDD916-9E3C-5147-B011-47616857BD5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1" creationId="{947512DE-A43F-82F6-48A5-47DB59968F70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2" creationId="{40E4B392-B090-01F0-C132-672BB0526852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3" creationId="{AD5BEF48-FE09-F360-13CD-4C32428E24F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4" creationId="{749DDF2D-8372-1F53-B96E-C46FEFC9BA1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5" creationId="{1F92F3EB-12DC-EFDA-8C09-583447BA213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6" creationId="{29CC8538-9902-3B6B-993A-0D8F5F1937A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7" creationId="{9EA218CC-ED20-006B-C872-040B4D1BCDB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8" creationId="{41E085E4-3550-05FC-618D-8AF8FF89FF5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49" creationId="{559C10B8-4C78-D275-BC05-2B330A2F5AF6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50" creationId="{7A29993F-FFCA-7114-393E-E4B8B491A70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51" creationId="{552B8284-741B-0C48-DE1F-80C155388867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52" creationId="{FD49DECE-5619-1E22-FC7B-DEFFD09E622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53" creationId="{CB06E1B2-3619-B352-DBD8-655698F71B7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54" creationId="{4D5629D9-E4BE-DF7A-C69A-06D00E580E8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55" creationId="{079AFB69-E279-FB96-2071-52B7E0B954A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56" creationId="{09217F99-D39D-0E68-0628-D2B401FAE3E5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57" creationId="{07BC970C-6227-3308-906A-392B98052187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58" creationId="{7C5F5F53-FCDB-FFA0-0DE9-CD7F26CA7F1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61" creationId="{8A16CF2D-A9E6-CB6C-9008-D55ABC5FD09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62" creationId="{A771FD26-E610-66FF-8F33-B3936CBD88C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74" creationId="{AAEF9CBC-AD3E-54E6-9DF8-D055E8F1035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82" creationId="{ECAB96E3-C83D-3388-0491-F7A91D88470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83" creationId="{8B2B68DB-8776-A051-7920-13F05B280FC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84" creationId="{C837866B-8114-B3E4-A2E8-936A7A6CCDF2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85" creationId="{0A71549F-4505-A5D2-3957-3CE7B462F86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86" creationId="{88A852C9-5111-B3E3-A6AD-D3E1D7C3487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87" creationId="{71ABEC77-EA7F-1BEE-1E19-A8D00AD0E38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88" creationId="{42877E82-4627-4F8F-401D-B90FCBD610A8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89" creationId="{BA2DB99C-A6C8-5B51-8D73-3E95FF4B227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0" creationId="{2B2C1B10-AA9B-A985-E582-36AFE827870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1" creationId="{283544D5-032A-FE35-A85D-64004CF19C28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2" creationId="{4BA27119-6B22-35CD-163C-0775BA29668C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3" creationId="{529EE996-45B5-396B-4A46-CDF087CAC1B8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4" creationId="{2BAA1D92-04A8-AF0D-278E-3EFA591AAE2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5" creationId="{A2FEB6E6-AA11-3DC4-D5C2-067E1C9E7CD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6" creationId="{A5A0DB37-D67F-07DB-A3BE-94BD5619FD7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7" creationId="{9F036CD3-AA09-8746-C831-B5EC780E0A6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8" creationId="{6AF37A9A-7B5D-A3BA-F28A-9DF140F342E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599" creationId="{DD950AA1-3132-670B-2318-84219D0A068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0" creationId="{1E21B7DC-D1DE-B6C3-4CD9-E430B970E91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1" creationId="{F1298CCC-9081-CE8A-CCAB-740B1C7C4BA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2" creationId="{0C4DFD18-8075-2798-AD24-1865A58562E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3" creationId="{13372E39-DF99-BF20-5211-7A8C2F9F0F80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4" creationId="{B4324767-9142-C291-5370-7EF4C8D9A1C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5" creationId="{4EC55A19-04C8-150E-CE43-EDA4614537F6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6" creationId="{B6A4FB73-7237-2106-574D-3D2300FA924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7" creationId="{D374FD5A-4237-2436-5E90-0B62558978A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8" creationId="{207BB03F-217C-A1F0-1CB6-EC452D7A6318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09" creationId="{4485BA45-9207-D37E-643C-DEB0AC255DA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10" creationId="{1C89C6D3-7708-FFEB-E143-D756C8904B4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11" creationId="{F7A57EA0-8BB9-7B7E-D15C-A8EAE6693F27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12" creationId="{78C36DBE-49BC-1C53-365E-AB44F22FC209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16" creationId="{0735C9C3-7516-A291-41CD-972205DF2BE7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22" creationId="{F5E7F775-AEAA-260E-34E7-AE33DC19883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24" creationId="{2060B643-3FC8-0FE9-AA1B-D8DEF7C9A4F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42" creationId="{C196BFB3-7C5D-0E90-2276-CC27582BC80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43" creationId="{E09B20D2-58FF-8106-8009-BF3795240E73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44" creationId="{25D3B61E-3F5F-9843-6C2C-FA7729620E05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45" creationId="{01DC1EA7-4A57-6FE2-9BC5-7141EC1808CC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46" creationId="{E2497FA8-AE46-0664-1C06-FB39A1113E0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47" creationId="{7120D025-D9B4-378D-8663-8FA1A5FAA11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58" creationId="{7765B1E6-AD55-2E9D-3200-90352C7D5F07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59" creationId="{935BF237-12CE-7F18-1B18-EA774FA60BE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60" creationId="{52BE4EDC-060E-FB36-41BF-EA4459420840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61" creationId="{E540D18D-3D22-E78C-FD52-B236D8A8D24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62" creationId="{AA826971-E951-D4A2-13A9-C184C6C6B05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63" creationId="{7411D84C-067C-2AF2-CF7E-37ABCA24BFB5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64" creationId="{359556C8-A4D5-CC45-455C-8D14508641D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67" creationId="{8E90D424-22A6-3A9B-1FA3-096B0C1C62D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70" creationId="{C63E03C4-3E4E-F9E8-16DE-651730B97482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92" creationId="{E9C547F9-6669-AABB-BE04-31FA749B249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93" creationId="{CFE6FF18-2232-8E66-548F-8EB8E721FAC8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94" creationId="{F2C26023-16E7-8A82-F4B0-87225447F084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95" creationId="{BF7203DF-5739-F487-FBEC-0D9171C1771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96" creationId="{6B2A16EB-ABF3-F8A4-9BD2-8D29FFAAE0CA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697" creationId="{7270C4C6-22A1-FF5D-AADA-97EC2572181F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01" creationId="{A8C5DF95-9364-80E0-DE7B-A2D69503A8D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04" creationId="{1E9C527E-EF28-4684-B135-89CA6CF2D94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05" creationId="{3EDD63BE-E5B2-EE2B-2355-8ECE178264C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06" creationId="{4F8E7E88-0471-CE4A-FC64-4290CB214DD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07" creationId="{BDB9FA73-A206-9093-9001-F98C7F4BEAE6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08" creationId="{122538BC-9F2B-CF42-9303-BF55FC92851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13" creationId="{BB69729A-6444-EB6F-26A4-769A4ECBC9CD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20" creationId="{563E06AB-9D9F-48B2-05E7-6CB9CFDE6FCB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22" creationId="{602DA4C9-C4A9-BE52-2577-90FE4442E641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24" creationId="{0F089D96-7BDD-0813-901C-84299761A405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26" creationId="{3C065E8D-2C4B-774E-792F-2B69962C07B8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70" creationId="{531A8E1F-DE66-890B-DAC1-826A172C60CE}"/>
          </ac:spMkLst>
        </pc:spChg>
        <pc:spChg chg="mod topLvl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83" creationId="{A803DA67-AF74-90AB-01C4-AE2FE6E37929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84" creationId="{38B59E76-E1D2-B510-506F-AA04345588DD}"/>
          </ac:spMkLst>
        </pc:spChg>
        <pc:spChg chg="mod">
          <ac:chgData name="Jumyung Park" userId="d04c84105cba63a0" providerId="LiveId" clId="{AEAB188A-F833-4092-A561-1B9895321645}" dt="2023-07-19T14:51:24.819" v="27" actId="165"/>
          <ac:spMkLst>
            <pc:docMk/>
            <pc:sldMk cId="3150690555" sldId="256"/>
            <ac:spMk id="785" creationId="{AEECB232-914A-5BE7-AE24-D0EEA08849A3}"/>
          </ac:spMkLst>
        </pc:spChg>
        <pc:grpChg chg="mod topLvl">
          <ac:chgData name="Jumyung Park" userId="d04c84105cba63a0" providerId="LiveId" clId="{AEAB188A-F833-4092-A561-1B9895321645}" dt="2023-07-19T14:51:24.819" v="27" actId="165"/>
          <ac:grpSpMkLst>
            <pc:docMk/>
            <pc:sldMk cId="3150690555" sldId="256"/>
            <ac:grpSpMk id="3" creationId="{60241E0A-55B2-9548-7E4D-511E4BCD04AC}"/>
          </ac:grpSpMkLst>
        </pc:grpChg>
        <pc:grpChg chg="add del mod">
          <ac:chgData name="Jumyung Park" userId="d04c84105cba63a0" providerId="LiveId" clId="{AEAB188A-F833-4092-A561-1B9895321645}" dt="2023-07-19T14:51:24.819" v="27" actId="165"/>
          <ac:grpSpMkLst>
            <pc:docMk/>
            <pc:sldMk cId="3150690555" sldId="256"/>
            <ac:grpSpMk id="7" creationId="{EA8BB0F4-3C57-AA40-0356-51243972DCA1}"/>
          </ac:grpSpMkLst>
        </pc:grpChg>
        <pc:grpChg chg="add mod">
          <ac:chgData name="Jumyung Park" userId="d04c84105cba63a0" providerId="LiveId" clId="{AEAB188A-F833-4092-A561-1B9895321645}" dt="2023-07-19T14:51:23.153" v="26" actId="164"/>
          <ac:grpSpMkLst>
            <pc:docMk/>
            <pc:sldMk cId="3150690555" sldId="256"/>
            <ac:grpSpMk id="9" creationId="{839C5D29-5BB4-5BEA-C7FC-09788E931953}"/>
          </ac:grpSpMkLst>
        </pc:grpChg>
        <pc:grpChg chg="add mod">
          <ac:chgData name="Jumyung Park" userId="d04c84105cba63a0" providerId="LiveId" clId="{AEAB188A-F833-4092-A561-1B9895321645}" dt="2023-07-19T14:51:20.749" v="20" actId="164"/>
          <ac:grpSpMkLst>
            <pc:docMk/>
            <pc:sldMk cId="3150690555" sldId="256"/>
            <ac:grpSpMk id="11" creationId="{D014B9DC-747C-7506-ECC4-4DD5C15005DB}"/>
          </ac:grpSpMkLst>
        </pc:grp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155" creationId="{684B17F4-9ED7-22D6-4816-BB380682DF54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279" creationId="{81C89E2A-659F-5409-0146-93D197E4FA67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282" creationId="{148CE01C-369E-7F53-BF17-84FAA1D72F29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285" creationId="{CDA25138-D71F-0012-4AF3-8D9755305DA6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288" creationId="{9BB90C41-34EF-9A35-15C0-CC1E5CD82CB6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291" creationId="{D1041698-1262-D7F6-F18F-DB8FD89A5733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01" creationId="{2E8CFA9E-A577-64BF-A89A-49B59189032E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02" creationId="{4796A33F-F0B9-76ED-E652-50C80784827F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03" creationId="{15AB0777-3D5B-246E-7064-DAE974B4E86B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15" creationId="{3F74DDBD-75D9-DA37-ADC7-B3D024C4D160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18" creationId="{58AC7C61-6977-68EB-E34A-37E93624322D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21" creationId="{E93F93ED-D877-1BB3-CAAA-15C9DE10B880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24" creationId="{BF726C30-9508-BC9E-E519-3B4AAE1261FF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72" creationId="{05F0ECAA-55FA-E783-3FDD-C7A5932637B6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82" creationId="{372B6D40-0732-2A4C-81D5-C3DA45D5EE10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385" creationId="{4BCD0252-3970-D05C-BD0D-0B460CEA5B6B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02" creationId="{0C4259C3-BBC8-8C5B-DBB9-12B6910A81ED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30" creationId="{975FBA5D-EB24-EC6C-1EAA-2E9DE195FF72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33" creationId="{3C6700F1-509C-5FC5-C2EB-877E97C7AD9A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36" creationId="{6576BB43-F17C-A4CF-5CA5-2E2AC46FBB5A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39" creationId="{DBEA41BC-FF05-C6EB-813D-EFD0EF868B21}"/>
          </ac:cxnSpMkLst>
        </pc:cxnChg>
        <pc:cxnChg chg="mod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43" creationId="{A8D1E86A-91CD-ADD8-FC1A-5B143E6968DE}"/>
          </ac:cxnSpMkLst>
        </pc:cxnChg>
        <pc:cxnChg chg="mod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74" creationId="{B5D685A0-8837-67D6-5A88-5201C8D83D34}"/>
          </ac:cxnSpMkLst>
        </pc:cxnChg>
        <pc:cxnChg chg="mod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77" creationId="{0534CF69-4F1C-074F-F33F-D13DD22EAE3D}"/>
          </ac:cxnSpMkLst>
        </pc:cxnChg>
        <pc:cxnChg chg="mod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80" creationId="{4BE13B3D-59A3-57F1-D566-5CD0451CEFF6}"/>
          </ac:cxnSpMkLst>
        </pc:cxnChg>
        <pc:cxnChg chg="mod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82" creationId="{4D01FAA3-0825-C3F0-64FB-87AD7C66CBFA}"/>
          </ac:cxnSpMkLst>
        </pc:cxnChg>
        <pc:cxnChg chg="mod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84" creationId="{54328DC3-20E3-97E7-6521-09FDE36C6A24}"/>
          </ac:cxnSpMkLst>
        </pc:cxnChg>
        <pc:cxnChg chg="mod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486" creationId="{39A27B1A-F4C3-9B23-318C-E75B35B7C98F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510" creationId="{A7E3FDF0-7988-886E-4B29-1B9B591587F9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514" creationId="{4CEAC284-B084-8ED3-78DD-3C8F6F1E7095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520" creationId="{2B7297FD-6C54-84E2-72A2-FAC6A6C88ED2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560" creationId="{D8CD4CE5-0456-598B-8B6B-B0E0C613C2C4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570" creationId="{FCECF288-461C-3F4E-F95B-BFB5006F3983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613" creationId="{D280B31E-8CBA-1B21-256F-E2120D7CB620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617" creationId="{DAC0B873-EB6F-9846-C0FB-17515B4613FF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623" creationId="{83C86B21-21AF-2C25-4DAA-35C09B16625B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675" creationId="{30B88431-9F2E-5B4F-20AB-52699EF61771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676" creationId="{FE5B7301-A72C-2FB8-483A-976F3B42883B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677" creationId="{54DBE3D7-1460-3B91-EF0B-A0F6930D29F8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678" creationId="{EA3834FB-857F-71AE-1171-651023FA84F4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679" creationId="{2B49AB72-07E0-BA7D-F635-99C82DA4262D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698" creationId="{A4284D4D-675F-A0DD-E900-EA0E3CC1C8D8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727" creationId="{C3D343A5-F1D3-789D-8208-C81C5B39FE23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730" creationId="{25A9E2F5-3FB6-307E-799C-CB38E776D923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740" creationId="{3FCBA7DA-26F7-E1B1-1F97-E2E9B0708FAA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741" creationId="{D09A58CE-FD1E-BC6D-F9B4-138E3E286052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742" creationId="{08707E53-1666-3E3B-8F25-14AC22BE4721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743" creationId="{22789865-F98C-15F1-AC30-BF996EF56E3C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744" creationId="{0332B5F8-175C-A646-EF30-5B84C5CD0145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757" creationId="{94770678-C8E2-397A-8B6D-E2F036A569B7}"/>
          </ac:cxnSpMkLst>
        </pc:cxnChg>
        <pc:cxnChg chg="mod topLvl">
          <ac:chgData name="Jumyung Park" userId="d04c84105cba63a0" providerId="LiveId" clId="{AEAB188A-F833-4092-A561-1B9895321645}" dt="2023-07-19T14:51:24.819" v="27" actId="165"/>
          <ac:cxnSpMkLst>
            <pc:docMk/>
            <pc:sldMk cId="3150690555" sldId="256"/>
            <ac:cxnSpMk id="766" creationId="{E6873FDA-6AE6-0185-0D0E-1BCF7A985A6C}"/>
          </ac:cxnSpMkLst>
        </pc:cxnChg>
      </pc:sldChg>
    </pc:docChg>
  </pc:docChgLst>
  <pc:docChgLst>
    <pc:chgData name="Jumyung Park" userId="d04c84105cba63a0" providerId="LiveId" clId="{3D5C31D3-76E7-4525-9C39-31CBAECA7B5F}"/>
    <pc:docChg chg="undo custSel modSld">
      <pc:chgData name="Jumyung Park" userId="d04c84105cba63a0" providerId="LiveId" clId="{3D5C31D3-76E7-4525-9C39-31CBAECA7B5F}" dt="2023-07-19T14:45:10.019" v="2526" actId="164"/>
      <pc:docMkLst>
        <pc:docMk/>
      </pc:docMkLst>
      <pc:sldChg chg="addSp delSp modSp mod setBg">
        <pc:chgData name="Jumyung Park" userId="d04c84105cba63a0" providerId="LiveId" clId="{3D5C31D3-76E7-4525-9C39-31CBAECA7B5F}" dt="2023-07-19T14:45:10.019" v="2526" actId="164"/>
        <pc:sldMkLst>
          <pc:docMk/>
          <pc:sldMk cId="3150690555" sldId="256"/>
        </pc:sldMkLst>
        <pc:spChg chg="add mod topLvl modVis">
          <ac:chgData name="Jumyung Park" userId="d04c84105cba63a0" providerId="LiveId" clId="{3D5C31D3-76E7-4525-9C39-31CBAECA7B5F}" dt="2023-07-19T14:25:14.650" v="2431" actId="165"/>
          <ac:spMkLst>
            <pc:docMk/>
            <pc:sldMk cId="3150690555" sldId="256"/>
            <ac:spMk id="2" creationId="{C6683D3D-8143-B2F8-DB1F-0BD99E6A8E7B}"/>
          </ac:spMkLst>
        </pc:spChg>
        <pc:spChg chg="add del mod">
          <ac:chgData name="Jumyung Park" userId="d04c84105cba63a0" providerId="LiveId" clId="{3D5C31D3-76E7-4525-9C39-31CBAECA7B5F}" dt="2023-07-19T14:13:49.313" v="2264"/>
          <ac:spMkLst>
            <pc:docMk/>
            <pc:sldMk cId="3150690555" sldId="256"/>
            <ac:spMk id="3" creationId="{3CB28039-1C88-011F-727D-BD4E7A695B83}"/>
          </ac:spMkLst>
        </pc:spChg>
        <pc:spChg chg="add mod topLvl">
          <ac:chgData name="Jumyung Park" userId="d04c84105cba63a0" providerId="LiveId" clId="{3D5C31D3-76E7-4525-9C39-31CBAECA7B5F}" dt="2023-07-19T14:26:36.512" v="2438" actId="207"/>
          <ac:spMkLst>
            <pc:docMk/>
            <pc:sldMk cId="3150690555" sldId="256"/>
            <ac:spMk id="4" creationId="{3FAC33DA-5E78-73FE-6DF4-A7D8C0FB18F0}"/>
          </ac:spMkLst>
        </pc:spChg>
        <pc:spChg chg="add mod or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5" creationId="{645A9747-368E-7E12-D227-D7A1A26F344C}"/>
          </ac:spMkLst>
        </pc:spChg>
        <pc:spChg chg="del mod">
          <ac:chgData name="Jumyung Park" userId="d04c84105cba63a0" providerId="LiveId" clId="{3D5C31D3-76E7-4525-9C39-31CBAECA7B5F}" dt="2023-07-19T12:53:24.075" v="555" actId="478"/>
          <ac:spMkLst>
            <pc:docMk/>
            <pc:sldMk cId="3150690555" sldId="256"/>
            <ac:spMk id="5" creationId="{AEEDFE05-2B25-3E51-45DE-C29562A2C925}"/>
          </ac:spMkLst>
        </pc:spChg>
        <pc:spChg chg="add 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6" creationId="{E4A51217-D9F3-B46B-5A2A-544D5AF9AE03}"/>
          </ac:spMkLst>
        </pc:spChg>
        <pc:spChg chg="add del mod ord topLvl">
          <ac:chgData name="Jumyung Park" userId="d04c84105cba63a0" providerId="LiveId" clId="{3D5C31D3-76E7-4525-9C39-31CBAECA7B5F}" dt="2023-07-19T14:41:16.988" v="2506" actId="478"/>
          <ac:spMkLst>
            <pc:docMk/>
            <pc:sldMk cId="3150690555" sldId="256"/>
            <ac:spMk id="8" creationId="{3F23AE38-AC0F-9CBA-8045-379C376651C0}"/>
          </ac:spMkLst>
        </pc:spChg>
        <pc:spChg chg="del">
          <ac:chgData name="Jumyung Park" userId="d04c84105cba63a0" providerId="LiveId" clId="{3D5C31D3-76E7-4525-9C39-31CBAECA7B5F}" dt="2023-07-19T13:05:16.491" v="788" actId="478"/>
          <ac:spMkLst>
            <pc:docMk/>
            <pc:sldMk cId="3150690555" sldId="256"/>
            <ac:spMk id="8" creationId="{6F5DFD6E-B33B-5C30-1E03-7E4DEC52848B}"/>
          </ac:spMkLst>
        </pc:spChg>
        <pc:spChg chg="add del mod topLvl">
          <ac:chgData name="Jumyung Park" userId="d04c84105cba63a0" providerId="LiveId" clId="{3D5C31D3-76E7-4525-9C39-31CBAECA7B5F}" dt="2023-07-19T14:35:40.836" v="2463" actId="11529"/>
          <ac:spMkLst>
            <pc:docMk/>
            <pc:sldMk cId="3150690555" sldId="256"/>
            <ac:spMk id="10" creationId="{81F6597A-7542-8BC4-53A6-2A25D8A3A947}"/>
          </ac:spMkLst>
        </pc:spChg>
        <pc:spChg chg="del mod">
          <ac:chgData name="Jumyung Park" userId="d04c84105cba63a0" providerId="LiveId" clId="{3D5C31D3-76E7-4525-9C39-31CBAECA7B5F}" dt="2023-07-19T12:53:24.075" v="555" actId="478"/>
          <ac:spMkLst>
            <pc:docMk/>
            <pc:sldMk cId="3150690555" sldId="256"/>
            <ac:spMk id="13" creationId="{655F4DB3-000A-B592-D210-737F7D5ED318}"/>
          </ac:spMkLst>
        </pc:spChg>
        <pc:spChg chg="add del mod ord">
          <ac:chgData name="Jumyung Park" userId="d04c84105cba63a0" providerId="LiveId" clId="{3D5C31D3-76E7-4525-9C39-31CBAECA7B5F}" dt="2023-07-19T14:39:05.177" v="2478" actId="11529"/>
          <ac:spMkLst>
            <pc:docMk/>
            <pc:sldMk cId="3150690555" sldId="256"/>
            <ac:spMk id="13" creationId="{ACA076EC-3B4B-088B-0D21-08463B8E478B}"/>
          </ac:spMkLst>
        </pc:spChg>
        <pc:spChg chg="del mod">
          <ac:chgData name="Jumyung Park" userId="d04c84105cba63a0" providerId="LiveId" clId="{3D5C31D3-76E7-4525-9C39-31CBAECA7B5F}" dt="2023-07-19T12:53:24.075" v="555" actId="478"/>
          <ac:spMkLst>
            <pc:docMk/>
            <pc:sldMk cId="3150690555" sldId="256"/>
            <ac:spMk id="14" creationId="{018021CD-A946-1553-B843-FB24F58CCB69}"/>
          </ac:spMkLst>
        </pc:spChg>
        <pc:spChg chg="del mod">
          <ac:chgData name="Jumyung Park" userId="d04c84105cba63a0" providerId="LiveId" clId="{3D5C31D3-76E7-4525-9C39-31CBAECA7B5F}" dt="2023-07-19T12:53:24.075" v="555" actId="478"/>
          <ac:spMkLst>
            <pc:docMk/>
            <pc:sldMk cId="3150690555" sldId="256"/>
            <ac:spMk id="15" creationId="{06BDD866-AB5A-8C6B-2E1C-BBA431D6FAEA}"/>
          </ac:spMkLst>
        </pc:spChg>
        <pc:spChg chg="del mod">
          <ac:chgData name="Jumyung Park" userId="d04c84105cba63a0" providerId="LiveId" clId="{3D5C31D3-76E7-4525-9C39-31CBAECA7B5F}" dt="2023-07-19T12:53:24.075" v="555" actId="478"/>
          <ac:spMkLst>
            <pc:docMk/>
            <pc:sldMk cId="3150690555" sldId="256"/>
            <ac:spMk id="16" creationId="{09E39071-4408-E6BA-7D04-2AD75E2E39A9}"/>
          </ac:spMkLst>
        </pc:spChg>
        <pc:spChg chg="del mod">
          <ac:chgData name="Jumyung Park" userId="d04c84105cba63a0" providerId="LiveId" clId="{3D5C31D3-76E7-4525-9C39-31CBAECA7B5F}" dt="2023-07-19T12:53:24.075" v="555" actId="478"/>
          <ac:spMkLst>
            <pc:docMk/>
            <pc:sldMk cId="3150690555" sldId="256"/>
            <ac:spMk id="17" creationId="{D5CD241D-F151-D677-B259-20B469FF9CDA}"/>
          </ac:spMkLst>
        </pc:spChg>
        <pc:spChg chg="add del mod ord topLvl">
          <ac:chgData name="Jumyung Park" userId="d04c84105cba63a0" providerId="LiveId" clId="{3D5C31D3-76E7-4525-9C39-31CBAECA7B5F}" dt="2023-07-19T14:41:15.188" v="2502" actId="11529"/>
          <ac:spMkLst>
            <pc:docMk/>
            <pc:sldMk cId="3150690555" sldId="256"/>
            <ac:spMk id="18" creationId="{173C05E0-4C97-539A-77B8-A14D1B205AAF}"/>
          </ac:spMkLst>
        </pc:spChg>
        <pc:spChg chg="del mod">
          <ac:chgData name="Jumyung Park" userId="d04c84105cba63a0" providerId="LiveId" clId="{3D5C31D3-76E7-4525-9C39-31CBAECA7B5F}" dt="2023-07-19T12:53:24.075" v="555" actId="478"/>
          <ac:spMkLst>
            <pc:docMk/>
            <pc:sldMk cId="3150690555" sldId="256"/>
            <ac:spMk id="21" creationId="{670BE5D4-F953-6685-E5B2-20F35C93DAB8}"/>
          </ac:spMkLst>
        </pc:spChg>
        <pc:spChg chg="add del mod ord">
          <ac:chgData name="Jumyung Park" userId="d04c84105cba63a0" providerId="LiveId" clId="{3D5C31D3-76E7-4525-9C39-31CBAECA7B5F}" dt="2023-07-19T14:45:09.444" v="2525" actId="11529"/>
          <ac:spMkLst>
            <pc:docMk/>
            <pc:sldMk cId="3150690555" sldId="256"/>
            <ac:spMk id="21" creationId="{A54D6AD6-9F5C-CC60-30B4-41FAAF63DA70}"/>
          </ac:spMkLst>
        </pc:spChg>
        <pc:spChg chg="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29" creationId="{6F6B723E-8E2E-47E4-2DF4-69ABEA46926C}"/>
          </ac:spMkLst>
        </pc:spChg>
        <pc:spChg chg="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30" creationId="{98FDFCC7-D02E-63E5-5DB6-81064933D029}"/>
          </ac:spMkLst>
        </pc:spChg>
        <pc:spChg chg="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31" creationId="{DF410591-F536-1AC0-1D4E-554E4996EA6A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38" creationId="{87D6610A-D903-378B-4378-AFFDE69A1636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39" creationId="{CE5561FE-54B4-864E-9312-418B97694730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41" creationId="{3D38D796-0CFC-279F-A9BA-00A7CA51A58A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42" creationId="{143C3537-60AF-45FF-9103-519F22E95BA0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43" creationId="{1751B056-9B15-34F9-07FA-584061C87A51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44" creationId="{EB2B57B9-1DE1-442B-C692-AC0477C34ACC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45" creationId="{6E86E2A1-C3FF-5970-30F9-B571A11E0342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46" creationId="{8ED0ABF4-6190-F9A5-45D4-820C656E8C13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89" creationId="{CE857AB5-7820-9493-7D37-EABA255FC6FE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90" creationId="{70464BB6-B7EA-C8EB-814C-15149D4A2B18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91" creationId="{36EBDF67-BF0D-9F58-6496-3E9FAEEC932D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92" creationId="{66E7E6BF-9D3F-892A-350F-1C40C902BC30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93" creationId="{2EF1E8CF-97CC-9F8F-A6C6-1E7A9F898187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94" creationId="{187C734B-2AEF-7C68-58C1-5B6811F5B516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95" creationId="{7D35C8F3-E60E-80C8-05E2-E658BE651523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96" creationId="{EDCDF775-AD84-7B46-BEB1-F62FFBD41E96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00" creationId="{1C6E63A5-E376-523F-B21B-7EA04FFAC759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01" creationId="{9A882CC4-836A-0B3B-2776-CC1A55F8E77C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02" creationId="{11F26471-E10B-857A-3585-0ED301BE535A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03" creationId="{E4F4A55E-B6C8-D9AB-F9A4-538ADBCA884F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04" creationId="{72A40D0D-1D7A-A825-95DF-5145BA9B082C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06" creationId="{D9C6DC8C-C55B-A188-FFB2-843082707F16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07" creationId="{53AEF16F-034C-57F9-27E1-46811A20EBA6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08" creationId="{C2DB7B56-4F59-39F0-EC99-CB6CDF2B9F1E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09" creationId="{12F9EA44-FD62-419C-ECCA-D15C6BABD9E0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10" creationId="{9815C427-DBE4-EC04-F93C-B94956738A64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11" creationId="{56AEB6DD-96D5-CC93-19FE-8B6A5ED23F89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12" creationId="{D6273EFA-3526-D0C8-8544-71EFF5D4CAC2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13" creationId="{37944667-59AE-E428-902C-4141BA85DFA7}"/>
          </ac:spMkLst>
        </pc:spChg>
        <pc:spChg chg="del">
          <ac:chgData name="Jumyung Park" userId="d04c84105cba63a0" providerId="LiveId" clId="{3D5C31D3-76E7-4525-9C39-31CBAECA7B5F}" dt="2023-07-19T13:09:29.978" v="880" actId="478"/>
          <ac:spMkLst>
            <pc:docMk/>
            <pc:sldMk cId="3150690555" sldId="256"/>
            <ac:spMk id="114" creationId="{674AB512-4031-C801-E93A-437109EBEEFA}"/>
          </ac:spMkLst>
        </pc:spChg>
        <pc:spChg chg="del mod">
          <ac:chgData name="Jumyung Park" userId="d04c84105cba63a0" providerId="LiveId" clId="{3D5C31D3-76E7-4525-9C39-31CBAECA7B5F}" dt="2023-07-19T13:08:04.755" v="854" actId="478"/>
          <ac:spMkLst>
            <pc:docMk/>
            <pc:sldMk cId="3150690555" sldId="256"/>
            <ac:spMk id="118" creationId="{1C75B329-9511-AB50-6065-C69F9B59948B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134" creationId="{23008A96-1F6D-1B4E-423F-88671F1E264D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136" creationId="{B7BF9AD7-56CB-D2A7-3853-D305CF83F3C5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140" creationId="{FD2B1E5D-065A-0A52-3BAF-7EA2AE816269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141" creationId="{2F334D40-94A1-39A9-14EF-89DE1F5C5CBD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142" creationId="{743F28FE-3C2D-CCFF-1E91-69896A5A0FC4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0" creationId="{1ECC84C2-70B6-BD19-3E4F-5119263C023A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1" creationId="{83D9FC4E-8AD4-6EF4-3390-E942A4E82023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2" creationId="{744E9369-3FD5-5E91-8A66-A924EBFF911D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3" creationId="{EC48190E-27E9-94B8-853D-23A2CC9373FA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4" creationId="{1362905A-CB58-55E6-8A0D-154EEDF3D59F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5" creationId="{F5834D1B-0A88-E3D5-F191-924F93598797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6" creationId="{EB0C2015-1E3B-4A18-C75F-F5E71A2D3D73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7" creationId="{94B73515-C03C-37F1-C193-5B423FBDFE27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8" creationId="{C541EBC8-CB12-16EB-0096-95ACB6A29DAD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79" creationId="{801DB226-32E9-D437-639D-3F593CF541FD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80" creationId="{FA63C1EE-7814-1D9C-37E7-75492FCAE498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81" creationId="{C0EEC53D-2CC1-F527-1D93-0A8F86C51785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82" creationId="{93AA337D-F5C8-BAA2-5FE6-32A13D008509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83" creationId="{A0C4309D-2B7A-F85C-B423-373EE3B66526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84" creationId="{6F1833ED-F919-FE15-9C5F-F6ECD01A2D8F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85" creationId="{2AC5B6B1-604C-7635-D869-2EA9B2A4E10A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86" creationId="{256406DC-724E-9ED6-A439-E67070DAB8EB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87" creationId="{68125EE4-30A2-EDB8-1F60-AA8507765C14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88" creationId="{DF1F938F-BE17-A6ED-E96A-CAE760756C6F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92" creationId="{C9FE1B11-38DA-1F4B-A7C8-F040A0D3CF1B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93" creationId="{0DCC818B-0120-9B1E-6B75-33F772224ED0}"/>
          </ac:spMkLst>
        </pc:spChg>
        <pc:spChg chg="del">
          <ac:chgData name="Jumyung Park" userId="d04c84105cba63a0" providerId="LiveId" clId="{3D5C31D3-76E7-4525-9C39-31CBAECA7B5F}" dt="2023-07-19T13:30:34.756" v="1168" actId="478"/>
          <ac:spMkLst>
            <pc:docMk/>
            <pc:sldMk cId="3150690555" sldId="256"/>
            <ac:spMk id="194" creationId="{8DCEA30A-95B5-0ACC-CA5E-E2FD43E4F7B1}"/>
          </ac:spMkLst>
        </pc:spChg>
        <pc:spChg chg="del">
          <ac:chgData name="Jumyung Park" userId="d04c84105cba63a0" providerId="LiveId" clId="{3D5C31D3-76E7-4525-9C39-31CBAECA7B5F}" dt="2023-07-19T13:09:33.911" v="881" actId="478"/>
          <ac:spMkLst>
            <pc:docMk/>
            <pc:sldMk cId="3150690555" sldId="256"/>
            <ac:spMk id="196" creationId="{815C8A81-460F-17DB-D2B9-8AD82489DCB4}"/>
          </ac:spMkLst>
        </pc:spChg>
        <pc:spChg chg="del">
          <ac:chgData name="Jumyung Park" userId="d04c84105cba63a0" providerId="LiveId" clId="{3D5C31D3-76E7-4525-9C39-31CBAECA7B5F}" dt="2023-07-19T13:09:33.911" v="881" actId="478"/>
          <ac:spMkLst>
            <pc:docMk/>
            <pc:sldMk cId="3150690555" sldId="256"/>
            <ac:spMk id="197" creationId="{48CCC71D-4FCB-4905-BACC-14589FE2DDF3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198" creationId="{0897B586-F8FF-5619-C553-B5221A474C6B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199" creationId="{A05669B3-C283-9C38-3C66-5612A4FC8B4D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00" creationId="{953379A7-A88D-A84F-6558-37CDAD1D599F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01" creationId="{612B9F0A-8507-25BE-9D25-AD3E5FA357DC}"/>
          </ac:spMkLst>
        </pc:spChg>
        <pc:spChg chg="del">
          <ac:chgData name="Jumyung Park" userId="d04c84105cba63a0" providerId="LiveId" clId="{3D5C31D3-76E7-4525-9C39-31CBAECA7B5F}" dt="2023-07-19T13:49:40.022" v="1513" actId="478"/>
          <ac:spMkLst>
            <pc:docMk/>
            <pc:sldMk cId="3150690555" sldId="256"/>
            <ac:spMk id="202" creationId="{C36742CB-0A90-A42F-88B1-199D2BB843BF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03" creationId="{8F18DFA2-604F-73AB-B5B2-412D38443DDB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04" creationId="{5D2229CC-5D9E-0C88-2EDE-F8BB39089368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05" creationId="{01925AF4-1F2F-484C-D06C-3FC61FCB63A3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06" creationId="{D5040938-5FEF-8ABE-DBA2-47CE15FFCB16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07" creationId="{621DA442-4CA3-76D6-1F68-52777140F627}"/>
          </ac:spMkLst>
        </pc:spChg>
        <pc:spChg chg="del">
          <ac:chgData name="Jumyung Park" userId="d04c84105cba63a0" providerId="LiveId" clId="{3D5C31D3-76E7-4525-9C39-31CBAECA7B5F}" dt="2023-07-19T13:49:40.022" v="1513" actId="478"/>
          <ac:spMkLst>
            <pc:docMk/>
            <pc:sldMk cId="3150690555" sldId="256"/>
            <ac:spMk id="208" creationId="{2ACD7ABF-15A4-6320-D2D0-16DB9EFD8BB9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09" creationId="{95CBD503-2620-0CD7-F87A-6DF264A12053}"/>
          </ac:spMkLst>
        </pc:spChg>
        <pc:spChg chg="del">
          <ac:chgData name="Jumyung Park" userId="d04c84105cba63a0" providerId="LiveId" clId="{3D5C31D3-76E7-4525-9C39-31CBAECA7B5F}" dt="2023-07-19T13:49:40.022" v="1513" actId="478"/>
          <ac:spMkLst>
            <pc:docMk/>
            <pc:sldMk cId="3150690555" sldId="256"/>
            <ac:spMk id="210" creationId="{1D24925C-E223-E88C-9948-8CB8E0407C3D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11" creationId="{446B5635-927C-9BD5-296D-C7BE000E5E35}"/>
          </ac:spMkLst>
        </pc:spChg>
        <pc:spChg chg="del">
          <ac:chgData name="Jumyung Park" userId="d04c84105cba63a0" providerId="LiveId" clId="{3D5C31D3-76E7-4525-9C39-31CBAECA7B5F}" dt="2023-07-19T13:49:40.022" v="1513" actId="478"/>
          <ac:spMkLst>
            <pc:docMk/>
            <pc:sldMk cId="3150690555" sldId="256"/>
            <ac:spMk id="212" creationId="{B5CE59CE-C697-EDE4-254A-F14C911AC7A5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13" creationId="{C6388D97-189D-1D3F-5A41-A02DA4A02D78}"/>
          </ac:spMkLst>
        </pc:spChg>
        <pc:spChg chg="del">
          <ac:chgData name="Jumyung Park" userId="d04c84105cba63a0" providerId="LiveId" clId="{3D5C31D3-76E7-4525-9C39-31CBAECA7B5F}" dt="2023-07-19T13:49:40.022" v="1513" actId="478"/>
          <ac:spMkLst>
            <pc:docMk/>
            <pc:sldMk cId="3150690555" sldId="256"/>
            <ac:spMk id="214" creationId="{F33645E8-8100-D8F4-122C-478F1819CC33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15" creationId="{B859BE7F-7114-5F63-B059-01D2AB1A041E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16" creationId="{A37CF696-27BA-3992-E8C3-86505C1E73BF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18" creationId="{08A5D444-9F61-0C65-571A-266714A2E766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19" creationId="{F46E563E-2442-AB39-3145-D247A24CFEFA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20" creationId="{FF97E456-0E5A-2158-301F-190CE36FAA50}"/>
          </ac:spMkLst>
        </pc:spChg>
        <pc:spChg chg="del">
          <ac:chgData name="Jumyung Park" userId="d04c84105cba63a0" providerId="LiveId" clId="{3D5C31D3-76E7-4525-9C39-31CBAECA7B5F}" dt="2023-07-19T13:35:32.029" v="1263" actId="478"/>
          <ac:spMkLst>
            <pc:docMk/>
            <pc:sldMk cId="3150690555" sldId="256"/>
            <ac:spMk id="221" creationId="{3CE5BBE6-8BE3-557A-C14E-D8A410B01B4D}"/>
          </ac:spMkLst>
        </pc:spChg>
        <pc:spChg chg="del">
          <ac:chgData name="Jumyung Park" userId="d04c84105cba63a0" providerId="LiveId" clId="{3D5C31D3-76E7-4525-9C39-31CBAECA7B5F}" dt="2023-07-19T13:49:40.022" v="1513" actId="478"/>
          <ac:spMkLst>
            <pc:docMk/>
            <pc:sldMk cId="3150690555" sldId="256"/>
            <ac:spMk id="226" creationId="{93688CA8-9F6F-3CAE-9DB2-B5CBC1849464}"/>
          </ac:spMkLst>
        </pc:spChg>
        <pc:spChg chg="del">
          <ac:chgData name="Jumyung Park" userId="d04c84105cba63a0" providerId="LiveId" clId="{3D5C31D3-76E7-4525-9C39-31CBAECA7B5F}" dt="2023-07-19T13:49:40.022" v="1513" actId="478"/>
          <ac:spMkLst>
            <pc:docMk/>
            <pc:sldMk cId="3150690555" sldId="256"/>
            <ac:spMk id="227" creationId="{D6CCDA4C-806B-15B4-81DE-B0A22375706E}"/>
          </ac:spMkLst>
        </pc:spChg>
        <pc:spChg chg="del">
          <ac:chgData name="Jumyung Park" userId="d04c84105cba63a0" providerId="LiveId" clId="{3D5C31D3-76E7-4525-9C39-31CBAECA7B5F}" dt="2023-07-19T13:49:40.022" v="1513" actId="478"/>
          <ac:spMkLst>
            <pc:docMk/>
            <pc:sldMk cId="3150690555" sldId="256"/>
            <ac:spMk id="228" creationId="{A83FBA81-2C1A-262D-3DA5-8D480B4D0AF1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31" creationId="{4D128402-78E8-0DC7-F84A-714F6889E5FC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32" creationId="{17EE641E-19DA-4E6B-85F0-5B0589DA4A08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33" creationId="{7C5B30B4-7D08-D3D0-EC0E-98D8A29F2FB8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34" creationId="{CF9A750E-BC4E-A88A-C7A0-81B1A5453F84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35" creationId="{AE2C3269-F61A-19EB-8FAA-A5F7AC1785DA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36" creationId="{AD046C20-1424-7960-77B5-5276553D261D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37" creationId="{6AB6D6DE-5DDE-9D07-1B1D-2C8B77D70D28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38" creationId="{C84B925F-405C-6268-E5F2-F5BC599BBC5A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39" creationId="{179ACA24-EB68-70C2-A13F-F18DD3D25530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40" creationId="{CA744503-046C-50E0-0B6D-7F4A20B59DDA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41" creationId="{4DF25C6D-199F-8EF6-756E-10D2286F076B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42" creationId="{669BCEDE-E358-7EC5-D0D9-28059DADABB5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43" creationId="{0BBF771C-2F52-6DC9-6121-6237C3D3EBA7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51" creationId="{080F37F5-4624-3AF8-56E6-BC627012E9EE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52" creationId="{E902DB0F-F792-8A34-9AFB-9A5E3CDCB5AF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53" creationId="{054C718F-BE96-D81B-FFF2-2BF7CE58E684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56" creationId="{987CC1DB-20E3-2FE0-AB9A-BE998F445B56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58" creationId="{FF437436-B131-F673-68F4-CB9B9A0601FD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59" creationId="{866AB190-5CD7-C06E-6361-DD5FAA1525BA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62" creationId="{31690F08-A49A-8F0E-C7A7-F73A1DCF19E3}"/>
          </ac:spMkLst>
        </pc:spChg>
        <pc:spChg chg="del">
          <ac:chgData name="Jumyung Park" userId="d04c84105cba63a0" providerId="LiveId" clId="{3D5C31D3-76E7-4525-9C39-31CBAECA7B5F}" dt="2023-07-19T14:01:42.648" v="1910" actId="478"/>
          <ac:spMkLst>
            <pc:docMk/>
            <pc:sldMk cId="3150690555" sldId="256"/>
            <ac:spMk id="264" creationId="{F16168F2-5E42-3A3B-237C-A9A379FCF179}"/>
          </ac:spMkLst>
        </pc:spChg>
        <pc:spChg chg="mod topLvl">
          <ac:chgData name="Jumyung Park" userId="d04c84105cba63a0" providerId="LiveId" clId="{3D5C31D3-76E7-4525-9C39-31CBAECA7B5F}" dt="2023-07-19T14:25:14.650" v="2431" actId="165"/>
          <ac:spMkLst>
            <pc:docMk/>
            <pc:sldMk cId="3150690555" sldId="256"/>
            <ac:spMk id="269" creationId="{DC1E9049-C8D4-44D1-F680-BC37927DF5DF}"/>
          </ac:spMkLst>
        </pc:spChg>
        <pc:spChg chg="mod topLvl">
          <ac:chgData name="Jumyung Park" userId="d04c84105cba63a0" providerId="LiveId" clId="{3D5C31D3-76E7-4525-9C39-31CBAECA7B5F}" dt="2023-07-19T14:25:14.650" v="2431" actId="165"/>
          <ac:spMkLst>
            <pc:docMk/>
            <pc:sldMk cId="3150690555" sldId="256"/>
            <ac:spMk id="270" creationId="{548E1D58-A2F4-96C0-5DC0-0DA751D3DB8F}"/>
          </ac:spMkLst>
        </pc:spChg>
        <pc:spChg chg="mod topLvl">
          <ac:chgData name="Jumyung Park" userId="d04c84105cba63a0" providerId="LiveId" clId="{3D5C31D3-76E7-4525-9C39-31CBAECA7B5F}" dt="2023-07-19T14:25:14.650" v="2431" actId="165"/>
          <ac:spMkLst>
            <pc:docMk/>
            <pc:sldMk cId="3150690555" sldId="256"/>
            <ac:spMk id="271" creationId="{FF51EAFA-4ECE-7B71-A434-03D54EE08B90}"/>
          </ac:spMkLst>
        </pc:spChg>
        <pc:spChg chg="mod topLvl">
          <ac:chgData name="Jumyung Park" userId="d04c84105cba63a0" providerId="LiveId" clId="{3D5C31D3-76E7-4525-9C39-31CBAECA7B5F}" dt="2023-07-19T14:25:14.650" v="2431" actId="165"/>
          <ac:spMkLst>
            <pc:docMk/>
            <pc:sldMk cId="3150690555" sldId="256"/>
            <ac:spMk id="272" creationId="{73BF1022-3770-47C6-1273-DF4CC98D852C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75" creationId="{C0FA520D-122B-9253-BA76-EE04149A33EE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76" creationId="{F5E0BC74-1CBA-1188-DCD6-A2D06C40136F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77" creationId="{7F866FB5-EE96-6107-3AA3-FDAADDEB2EB0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78" creationId="{0403F8E3-B907-7EE2-770A-D3071FF1D602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92" creationId="{1253FB34-5D1E-2A8D-8DCA-B50B14DDAAAC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93" creationId="{DB52E591-1375-8E19-43DE-7D75DE077551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94" creationId="{7A2E1509-A7CC-1C5E-7B6F-A8DA8A1992F3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95" creationId="{C308A34E-64BA-A483-F4BA-B0E81AF7945E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96" creationId="{0004E225-67B2-21A5-C388-A94AA33CC19A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97" creationId="{615083D6-4AC3-58AB-0313-144F5B5A592A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98" creationId="{FE741DBA-F52E-228F-D717-57642C834910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299" creationId="{03A386CD-6223-9D98-4D98-D6423B1B1F16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00" creationId="{50627D3C-38CF-9AB4-E9C2-75CE532DFEC1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14" creationId="{703D54C1-6FAF-A49E-BECA-894033D846C9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27" creationId="{75AAFB41-2C09-4DF2-E899-A79F60959A42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34" creationId="{12D9EB0A-1C92-6AC6-864D-6E0992896CD5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36" creationId="{D25F62B7-9462-A4B0-761D-6059F32C3071}"/>
          </ac:spMkLst>
        </pc:spChg>
        <pc:spChg chg="mo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341" creationId="{1027F045-F851-801D-A616-933864E28C7A}"/>
          </ac:spMkLst>
        </pc:spChg>
        <pc:spChg chg="mo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342" creationId="{1B5C260E-BA40-A9E0-2188-F79F74F0B522}"/>
          </ac:spMkLst>
        </pc:spChg>
        <pc:spChg chg="mo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343" creationId="{6EF3467D-A820-175F-20A7-8979C5E6291B}"/>
          </ac:spMkLst>
        </pc:spChg>
        <pc:spChg chg="mo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345" creationId="{E8B79D36-C1F8-B3F6-0122-328A9B519053}"/>
          </ac:spMkLst>
        </pc:spChg>
        <pc:spChg chg="mo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347" creationId="{1CE6BFBD-8C90-6251-5864-D31DE9AA03F9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48" creationId="{9218E206-6322-B127-CB0E-63AF7AFB5F65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49" creationId="{BC17BF44-2669-3CD9-91A5-5678B59ED8BF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50" creationId="{CEC8FA8A-7583-332E-DEC6-CA496049FFC4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64" creationId="{F2CD6B05-D09C-964E-FFEC-603E19217A7A}"/>
          </ac:spMkLst>
        </pc:spChg>
        <pc:spChg chg="mod topLvl">
          <ac:chgData name="Jumyung Park" userId="d04c84105cba63a0" providerId="LiveId" clId="{3D5C31D3-76E7-4525-9C39-31CBAECA7B5F}" dt="2023-07-19T14:39:05.482" v="2479" actId="164"/>
          <ac:spMkLst>
            <pc:docMk/>
            <pc:sldMk cId="3150690555" sldId="256"/>
            <ac:spMk id="365" creationId="{16EDCFF6-C531-D380-4236-688496D784DA}"/>
          </ac:spMkLst>
        </pc:spChg>
        <pc:spChg chg="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376" creationId="{6FDCA6B0-5A56-43D2-3A44-EEC3E84E499F}"/>
          </ac:spMkLst>
        </pc:spChg>
        <pc:spChg chg="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377" creationId="{7641F908-3DB5-8234-5D64-E221DDE2E2BB}"/>
          </ac:spMkLst>
        </pc:spChg>
        <pc:spChg chg="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378" creationId="{3FE27588-B48F-9448-B426-1DE809AF62D9}"/>
          </ac:spMkLst>
        </pc:spChg>
        <pc:spChg chg="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379" creationId="{F5429A91-F16F-31B7-AC1C-822FCF853C31}"/>
          </ac:spMkLst>
        </pc:spChg>
        <pc:spChg chg="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380" creationId="{0E46B075-CB04-9149-F895-20DDEDD7CD0C}"/>
          </ac:spMkLst>
        </pc:spChg>
        <pc:spChg chg="add mod or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401" creationId="{E7F21CCF-D64A-398A-36E1-E520718E95E0}"/>
          </ac:spMkLst>
        </pc:spChg>
        <pc:spChg chg="add mod or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405" creationId="{4835B480-5A17-F75A-E3B0-736F2975588E}"/>
          </ac:spMkLst>
        </pc:spChg>
        <pc:spChg chg="add del mod topLvl">
          <ac:chgData name="Jumyung Park" userId="d04c84105cba63a0" providerId="LiveId" clId="{3D5C31D3-76E7-4525-9C39-31CBAECA7B5F}" dt="2023-07-19T12:49:21.572" v="262" actId="478"/>
          <ac:spMkLst>
            <pc:docMk/>
            <pc:sldMk cId="3150690555" sldId="256"/>
            <ac:spMk id="409" creationId="{2AC66211-843B-CFD9-646C-8CBE2033EB53}"/>
          </ac:spMkLst>
        </pc:spChg>
        <pc:spChg chg="add del mod topLvl">
          <ac:chgData name="Jumyung Park" userId="d04c84105cba63a0" providerId="LiveId" clId="{3D5C31D3-76E7-4525-9C39-31CBAECA7B5F}" dt="2023-07-19T12:49:21.572" v="262" actId="478"/>
          <ac:spMkLst>
            <pc:docMk/>
            <pc:sldMk cId="3150690555" sldId="256"/>
            <ac:spMk id="410" creationId="{08E11026-BC59-03F8-7169-D0A7504F6F6B}"/>
          </ac:spMkLst>
        </pc:spChg>
        <pc:spChg chg="add del mod topLvl">
          <ac:chgData name="Jumyung Park" userId="d04c84105cba63a0" providerId="LiveId" clId="{3D5C31D3-76E7-4525-9C39-31CBAECA7B5F}" dt="2023-07-19T12:49:21.572" v="262" actId="478"/>
          <ac:spMkLst>
            <pc:docMk/>
            <pc:sldMk cId="3150690555" sldId="256"/>
            <ac:spMk id="411" creationId="{0FDCAE85-78A1-E977-7A62-14AC4963F394}"/>
          </ac:spMkLst>
        </pc:spChg>
        <pc:spChg chg="add del mod">
          <ac:chgData name="Jumyung Park" userId="d04c84105cba63a0" providerId="LiveId" clId="{3D5C31D3-76E7-4525-9C39-31CBAECA7B5F}" dt="2023-07-19T12:46:26.111" v="94" actId="478"/>
          <ac:spMkLst>
            <pc:docMk/>
            <pc:sldMk cId="3150690555" sldId="256"/>
            <ac:spMk id="412" creationId="{2B429BAD-4925-E194-5F0D-F8E2E932268E}"/>
          </ac:spMkLst>
        </pc:spChg>
        <pc:spChg chg="add mod or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413" creationId="{43AA74FE-5CF6-1408-662D-21C27FD7D1C9}"/>
          </ac:spMkLst>
        </pc:spChg>
        <pc:spChg chg="add mod or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420" creationId="{A5894C7A-65DC-C829-9511-47F670299619}"/>
          </ac:spMkLst>
        </pc:spChg>
        <pc:spChg chg="add mod or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421" creationId="{8A0BC3AF-9E25-5C56-2565-B8E9804C34B0}"/>
          </ac:spMkLst>
        </pc:spChg>
        <pc:spChg chg="add mod or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422" creationId="{2211D027-2820-3426-0480-57E99D3B6412}"/>
          </ac:spMkLst>
        </pc:spChg>
        <pc:spChg chg="add mod ord topLvl">
          <ac:chgData name="Jumyung Park" userId="d04c84105cba63a0" providerId="LiveId" clId="{3D5C31D3-76E7-4525-9C39-31CBAECA7B5F}" dt="2023-07-19T14:41:19.521" v="2508" actId="165"/>
          <ac:spMkLst>
            <pc:docMk/>
            <pc:sldMk cId="3150690555" sldId="256"/>
            <ac:spMk id="429" creationId="{EC9B65AB-9DED-0066-E006-F4EF74E1B50A}"/>
          </ac:spMkLst>
        </pc:spChg>
        <pc:spChg chg="add del mod">
          <ac:chgData name="Jumyung Park" userId="d04c84105cba63a0" providerId="LiveId" clId="{3D5C31D3-76E7-4525-9C39-31CBAECA7B5F}" dt="2023-07-19T12:54:52.917" v="616" actId="478"/>
          <ac:spMkLst>
            <pc:docMk/>
            <pc:sldMk cId="3150690555" sldId="256"/>
            <ac:spMk id="440" creationId="{432F6953-CAF6-F171-BEF1-46E56FB36109}"/>
          </ac:spMkLst>
        </pc:spChg>
        <pc:spChg chg="add del">
          <ac:chgData name="Jumyung Park" userId="d04c84105cba63a0" providerId="LiveId" clId="{3D5C31D3-76E7-4525-9C39-31CBAECA7B5F}" dt="2023-07-19T12:54:51.154" v="615" actId="478"/>
          <ac:spMkLst>
            <pc:docMk/>
            <pc:sldMk cId="3150690555" sldId="256"/>
            <ac:spMk id="441" creationId="{0E8AB2B6-7D7F-651A-DA18-B42203DCA492}"/>
          </ac:spMkLst>
        </pc:spChg>
        <pc:spChg chg="add del mod">
          <ac:chgData name="Jumyung Park" userId="d04c84105cba63a0" providerId="LiveId" clId="{3D5C31D3-76E7-4525-9C39-31CBAECA7B5F}" dt="2023-07-19T12:56:00.906" v="629"/>
          <ac:spMkLst>
            <pc:docMk/>
            <pc:sldMk cId="3150690555" sldId="256"/>
            <ac:spMk id="446" creationId="{CB1BB73B-98D6-0D57-0EB4-2B5897FC2053}"/>
          </ac:spMkLst>
        </pc:spChg>
        <pc:spChg chg="add del mod">
          <ac:chgData name="Jumyung Park" userId="d04c84105cba63a0" providerId="LiveId" clId="{3D5C31D3-76E7-4525-9C39-31CBAECA7B5F}" dt="2023-07-19T12:56:00.906" v="629"/>
          <ac:spMkLst>
            <pc:docMk/>
            <pc:sldMk cId="3150690555" sldId="256"/>
            <ac:spMk id="447" creationId="{7B2271B1-0D38-292E-4C0E-85231A76CD0D}"/>
          </ac:spMkLst>
        </pc:spChg>
        <pc:spChg chg="add del mod">
          <ac:chgData name="Jumyung Park" userId="d04c84105cba63a0" providerId="LiveId" clId="{3D5C31D3-76E7-4525-9C39-31CBAECA7B5F}" dt="2023-07-19T12:56:00.906" v="629"/>
          <ac:spMkLst>
            <pc:docMk/>
            <pc:sldMk cId="3150690555" sldId="256"/>
            <ac:spMk id="448" creationId="{03B0CD86-AF75-32B2-2170-ED223374ED97}"/>
          </ac:spMkLst>
        </pc:spChg>
        <pc:spChg chg="add del mod">
          <ac:chgData name="Jumyung Park" userId="d04c84105cba63a0" providerId="LiveId" clId="{3D5C31D3-76E7-4525-9C39-31CBAECA7B5F}" dt="2023-07-19T12:56:00.906" v="629"/>
          <ac:spMkLst>
            <pc:docMk/>
            <pc:sldMk cId="3150690555" sldId="256"/>
            <ac:spMk id="449" creationId="{8B14071B-3CE2-8E77-7F95-78C0BC1B5E77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50" creationId="{44C0611E-F987-40E2-94F1-81528B79BB53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51" creationId="{0A3606C0-C3DC-FA35-4770-2FF5B64D9381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52" creationId="{0E050FB2-B507-30E3-5C37-18C2811DE86B}"/>
          </ac:spMkLst>
        </pc:spChg>
        <pc:spChg chg="add del mod topLvl">
          <ac:chgData name="Jumyung Park" userId="d04c84105cba63a0" providerId="LiveId" clId="{3D5C31D3-76E7-4525-9C39-31CBAECA7B5F}" dt="2023-07-19T12:57:19.459" v="647" actId="478"/>
          <ac:spMkLst>
            <pc:docMk/>
            <pc:sldMk cId="3150690555" sldId="256"/>
            <ac:spMk id="453" creationId="{02834A82-9B6F-C94C-D76A-5DA4A90061ED}"/>
          </ac:spMkLst>
        </pc:spChg>
        <pc:spChg chg="add del mod">
          <ac:chgData name="Jumyung Park" userId="d04c84105cba63a0" providerId="LiveId" clId="{3D5C31D3-76E7-4525-9C39-31CBAECA7B5F}" dt="2023-07-19T12:56:44.226" v="639" actId="478"/>
          <ac:spMkLst>
            <pc:docMk/>
            <pc:sldMk cId="3150690555" sldId="256"/>
            <ac:spMk id="455" creationId="{0E92EA43-DA21-B4C2-475D-3599779B9F2F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56" creationId="{895C7149-D60D-EACF-FB5F-D852DE62BCA3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57" creationId="{475B2976-79D8-0662-E4F9-0A9A4AAD56F9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58" creationId="{FFB77E4C-0D46-5CDF-32CC-FAF5F7D8F47E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64" creationId="{90D719D8-3A7C-1B8D-6583-349AFF0139CA}"/>
          </ac:spMkLst>
        </pc:spChg>
        <pc:spChg chg="add mod or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67" creationId="{F7F6CAF2-2700-E1DE-001B-C1475057B8B8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68" creationId="{12789A09-C402-2618-734A-3D6788CF43B9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69" creationId="{144985DD-3472-48BC-1131-7DA631571B28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70" creationId="{F41DA3C3-EC1C-2AFB-1C88-8D69A4F489ED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71" creationId="{2F83A645-2531-87AE-4675-D50D304F3F9E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72" creationId="{65B9ED86-9DA9-1F73-1F8D-26666C8BA7E5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73" creationId="{6BF72DB7-2FED-1722-B35A-937AF6C8B2BE}"/>
          </ac:spMkLst>
        </pc:spChg>
        <pc:spChg chg="add mod or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92" creationId="{EA004722-37F6-1B2B-618F-4CE5AF61C532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499" creationId="{0308AB71-86BE-96D9-BA05-F75B0758F6EF}"/>
          </ac:spMkLst>
        </pc:spChg>
        <pc:spChg chg="add 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500" creationId="{30414A87-B4E3-2F15-67D0-1B92147C6263}"/>
          </ac:spMkLst>
        </pc:spChg>
        <pc:spChg chg="add 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501" creationId="{7A9AABE1-0A5F-F765-E161-8B1FF8E3E828}"/>
          </ac:spMkLst>
        </pc:spChg>
        <pc:spChg chg="add 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502" creationId="{D94ACF39-4117-93AC-8EDA-964A3B411658}"/>
          </ac:spMkLst>
        </pc:spChg>
        <pc:spChg chg="add 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503" creationId="{1F88F208-A00E-4EE5-E5AC-4B0BB3C7A28D}"/>
          </ac:spMkLst>
        </pc:spChg>
        <pc:spChg chg="add 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504" creationId="{AD49B616-F692-64D3-5044-5FF8105EC08C}"/>
          </ac:spMkLst>
        </pc:spChg>
        <pc:spChg chg="add mo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505" creationId="{447C2819-2BA2-2E88-9397-00B6EAC07534}"/>
          </ac:spMkLst>
        </pc:spChg>
        <pc:spChg chg="add mod ord topLvl">
          <ac:chgData name="Jumyung Park" userId="d04c84105cba63a0" providerId="LiveId" clId="{3D5C31D3-76E7-4525-9C39-31CBAECA7B5F}" dt="2023-07-19T14:41:16.537" v="2505" actId="164"/>
          <ac:spMkLst>
            <pc:docMk/>
            <pc:sldMk cId="3150690555" sldId="256"/>
            <ac:spMk id="508" creationId="{D25A8F02-F4D2-3ACB-AB5B-5F377778A9CD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24" creationId="{09AC56B2-F4CE-7115-97C6-1017A184EBA6}"/>
          </ac:spMkLst>
        </pc:spChg>
        <pc:spChg chg="add del mod">
          <ac:chgData name="Jumyung Park" userId="d04c84105cba63a0" providerId="LiveId" clId="{3D5C31D3-76E7-4525-9C39-31CBAECA7B5F}" dt="2023-07-19T13:11:58.473" v="900" actId="478"/>
          <ac:spMkLst>
            <pc:docMk/>
            <pc:sldMk cId="3150690555" sldId="256"/>
            <ac:spMk id="525" creationId="{A725BBC2-36E7-AC94-D3E5-E5815165FAA6}"/>
          </ac:spMkLst>
        </pc:spChg>
        <pc:spChg chg="add del">
          <ac:chgData name="Jumyung Park" userId="d04c84105cba63a0" providerId="LiveId" clId="{3D5C31D3-76E7-4525-9C39-31CBAECA7B5F}" dt="2023-07-19T13:12:05.631" v="902" actId="478"/>
          <ac:spMkLst>
            <pc:docMk/>
            <pc:sldMk cId="3150690555" sldId="256"/>
            <ac:spMk id="526" creationId="{05AA36F1-971E-12BE-77E5-772736C9564E}"/>
          </ac:spMkLst>
        </pc:spChg>
        <pc:spChg chg="add mod topLvl">
          <ac:chgData name="Jumyung Park" userId="d04c84105cba63a0" providerId="LiveId" clId="{3D5C31D3-76E7-4525-9C39-31CBAECA7B5F}" dt="2023-07-19T14:25:14.650" v="2431" actId="165"/>
          <ac:spMkLst>
            <pc:docMk/>
            <pc:sldMk cId="3150690555" sldId="256"/>
            <ac:spMk id="527" creationId="{1B5634EC-1050-A1E6-66AB-3D173593E5F4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28" creationId="{8474C517-220F-C796-9AEC-FF78BC17EF11}"/>
          </ac:spMkLst>
        </pc:spChg>
        <pc:spChg chg="add del mod">
          <ac:chgData name="Jumyung Park" userId="d04c84105cba63a0" providerId="LiveId" clId="{3D5C31D3-76E7-4525-9C39-31CBAECA7B5F}" dt="2023-07-19T13:29:59.767" v="1161" actId="478"/>
          <ac:spMkLst>
            <pc:docMk/>
            <pc:sldMk cId="3150690555" sldId="256"/>
            <ac:spMk id="529" creationId="{46A523FA-7D80-5B68-611C-3A1A6C5EA581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31" creationId="{4C33CD78-6361-7E6B-CBE9-375ABD51CE87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32" creationId="{F281F5E2-46C7-0FE6-384B-CB1D45C91878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33" creationId="{621A1735-6191-2F73-4F5C-EF325B61C179}"/>
          </ac:spMkLst>
        </pc:spChg>
        <pc:spChg chg="add del mod">
          <ac:chgData name="Jumyung Park" userId="d04c84105cba63a0" providerId="LiveId" clId="{3D5C31D3-76E7-4525-9C39-31CBAECA7B5F}" dt="2023-07-19T13:16:10.407" v="953" actId="478"/>
          <ac:spMkLst>
            <pc:docMk/>
            <pc:sldMk cId="3150690555" sldId="256"/>
            <ac:spMk id="534" creationId="{1DDCA49B-1E6D-CDD1-6179-805BA9ED9982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35" creationId="{B542DDAD-38EF-5AF8-DB0E-C4444F75340C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36" creationId="{07EF21B7-932D-CBB0-89E4-86CD7FF6D716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37" creationId="{CC2443D9-9535-9678-0DDD-5501857EB72C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38" creationId="{2F3EFB3E-B8F1-A22F-C666-7D738A4A9C25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39" creationId="{0DE5E6DF-094E-336D-35DE-F47C440D9D8D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0" creationId="{81EDD916-9E3C-5147-B011-47616857BD5B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1" creationId="{947512DE-A43F-82F6-48A5-47DB59968F70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2" creationId="{40E4B392-B090-01F0-C132-672BB0526852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3" creationId="{AD5BEF48-FE09-F360-13CD-4C32428E24F3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4" creationId="{749DDF2D-8372-1F53-B96E-C46FEFC9BA14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5" creationId="{1F92F3EB-12DC-EFDA-8C09-583447BA2134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6" creationId="{29CC8538-9902-3B6B-993A-0D8F5F1937A4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7" creationId="{9EA218CC-ED20-006B-C872-040B4D1BCDB4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8" creationId="{41E085E4-3550-05FC-618D-8AF8FF89FF51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49" creationId="{559C10B8-4C78-D275-BC05-2B330A2F5AF6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50" creationId="{7A29993F-FFCA-7114-393E-E4B8B491A704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51" creationId="{552B8284-741B-0C48-DE1F-80C155388867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52" creationId="{FD49DECE-5619-1E22-FC7B-DEFFD09E622E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53" creationId="{CB06E1B2-3619-B352-DBD8-655698F71B73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54" creationId="{4D5629D9-E4BE-DF7A-C69A-06D00E580E8F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55" creationId="{079AFB69-E279-FB96-2071-52B7E0B954A3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56" creationId="{09217F99-D39D-0E68-0628-D2B401FAE3E5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57" creationId="{07BC970C-6227-3308-906A-392B98052187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58" creationId="{7C5F5F53-FCDB-FFA0-0DE9-CD7F26CA7F1D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61" creationId="{8A16CF2D-A9E6-CB6C-9008-D55ABC5FD091}"/>
          </ac:spMkLst>
        </pc:spChg>
        <pc:spChg chg="add mod ord topLvl modVis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62" creationId="{A771FD26-E610-66FF-8F33-B3936CBD88C4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74" creationId="{AAEF9CBC-AD3E-54E6-9DF8-D055E8F10359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82" creationId="{ECAB96E3-C83D-3388-0491-F7A91D88470F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83" creationId="{8B2B68DB-8776-A051-7920-13F05B280FCA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84" creationId="{C837866B-8114-B3E4-A2E8-936A7A6CCDF2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85" creationId="{0A71549F-4505-A5D2-3957-3CE7B462F86E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86" creationId="{88A852C9-5111-B3E3-A6AD-D3E1D7C3487D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87" creationId="{71ABEC77-EA7F-1BEE-1E19-A8D00AD0E38D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88" creationId="{42877E82-4627-4F8F-401D-B90FCBD610A8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89" creationId="{BA2DB99C-A6C8-5B51-8D73-3E95FF4B227F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0" creationId="{2B2C1B10-AA9B-A985-E582-36AFE827870F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1" creationId="{283544D5-032A-FE35-A85D-64004CF19C28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2" creationId="{4BA27119-6B22-35CD-163C-0775BA29668C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3" creationId="{529EE996-45B5-396B-4A46-CDF087CAC1B8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4" creationId="{2BAA1D92-04A8-AF0D-278E-3EFA591AAE24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5" creationId="{A2FEB6E6-AA11-3DC4-D5C2-067E1C9E7CDA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6" creationId="{A5A0DB37-D67F-07DB-A3BE-94BD5619FD74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7" creationId="{9F036CD3-AA09-8746-C831-B5EC780E0A6F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8" creationId="{6AF37A9A-7B5D-A3BA-F28A-9DF140F342EA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599" creationId="{DD950AA1-3132-670B-2318-84219D0A068B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0" creationId="{1E21B7DC-D1DE-B6C3-4CD9-E430B970E91B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1" creationId="{F1298CCC-9081-CE8A-CCAB-740B1C7C4BA9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2" creationId="{0C4DFD18-8075-2798-AD24-1865A58562E4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3" creationId="{13372E39-DF99-BF20-5211-7A8C2F9F0F80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4" creationId="{B4324767-9142-C291-5370-7EF4C8D9A1C3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5" creationId="{4EC55A19-04C8-150E-CE43-EDA4614537F6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6" creationId="{B6A4FB73-7237-2106-574D-3D2300FA9249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7" creationId="{D374FD5A-4237-2436-5E90-0B62558978AF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8" creationId="{207BB03F-217C-A1F0-1CB6-EC452D7A6318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09" creationId="{4485BA45-9207-D37E-643C-DEB0AC255DA9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10" creationId="{1C89C6D3-7708-FFEB-E143-D756C8904B4D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11" creationId="{F7A57EA0-8BB9-7B7E-D15C-A8EAE6693F27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12" creationId="{78C36DBE-49BC-1C53-365E-AB44F22FC209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16" creationId="{0735C9C3-7516-A291-41CD-972205DF2BE7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22" creationId="{F5E7F775-AEAA-260E-34E7-AE33DC198833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24" creationId="{2060B643-3FC8-0FE9-AA1B-D8DEF7C9A4FE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42" creationId="{C196BFB3-7C5D-0E90-2276-CC27582BC80E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43" creationId="{E09B20D2-58FF-8106-8009-BF3795240E73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44" creationId="{25D3B61E-3F5F-9843-6C2C-FA7729620E05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45" creationId="{01DC1EA7-4A57-6FE2-9BC5-7141EC1808CC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46" creationId="{E2497FA8-AE46-0664-1C06-FB39A1113E0B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47" creationId="{7120D025-D9B4-378D-8663-8FA1A5FAA114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48" creationId="{9D4D292D-EDE9-D95C-CBF4-F46B3BB612E1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49" creationId="{229B5237-7A33-7252-8956-42DBD9A51445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50" creationId="{45AD488C-9104-C4C2-F2C2-13763DEA6610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51" creationId="{4E95AABD-2FFE-B52C-AC8F-144B9786ECFD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52" creationId="{4769B7B6-F8D1-2FB6-DD78-B97058050902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53" creationId="{05D295D3-85B3-383A-12AA-106E8EF9B309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54" creationId="{ABBB42D4-FCB8-006E-5EB9-EF7183B71921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55" creationId="{F9F652F7-ADAF-919D-8D33-23055F25E6B2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56" creationId="{07DCC916-9FC7-0222-1AE6-442A5CABB864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57" creationId="{3D407EB0-6402-C1C1-8627-5530DD017E94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58" creationId="{7765B1E6-AD55-2E9D-3200-90352C7D5F07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59" creationId="{935BF237-12CE-7F18-1B18-EA774FA60BE4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60" creationId="{52BE4EDC-060E-FB36-41BF-EA4459420840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61" creationId="{E540D18D-3D22-E78C-FD52-B236D8A8D24E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62" creationId="{AA826971-E951-D4A2-13A9-C184C6C6B054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63" creationId="{7411D84C-067C-2AF2-CF7E-37ABCA24BFB5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64" creationId="{359556C8-A4D5-CC45-455C-8D14508641DF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65" creationId="{3A7AC774-7112-34C7-AD87-C1704A38CC4B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66" creationId="{395EFA56-8C93-87D3-9A91-1491F1DE8487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67" creationId="{8E90D424-22A6-3A9B-1FA3-096B0C1C62DA}"/>
          </ac:spMkLst>
        </pc:spChg>
        <pc:spChg chg="add del mod">
          <ac:chgData name="Jumyung Park" userId="d04c84105cba63a0" providerId="LiveId" clId="{3D5C31D3-76E7-4525-9C39-31CBAECA7B5F}" dt="2023-07-19T13:45:25.078" v="1458" actId="478"/>
          <ac:spMkLst>
            <pc:docMk/>
            <pc:sldMk cId="3150690555" sldId="256"/>
            <ac:spMk id="668" creationId="{B33B8560-7908-118F-EAE8-62C0DD84000B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69" creationId="{ADF2B61B-E634-3104-2253-9F081F9C711F}"/>
          </ac:spMkLst>
        </pc:spChg>
        <pc:spChg chg="add del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70" creationId="{C63E03C4-3E4E-F9E8-16DE-651730B97482}"/>
          </ac:spMkLst>
        </pc:spChg>
        <pc:spChg chg="add del mod">
          <ac:chgData name="Jumyung Park" userId="d04c84105cba63a0" providerId="LiveId" clId="{3D5C31D3-76E7-4525-9C39-31CBAECA7B5F}" dt="2023-07-19T13:44:54.730" v="1451" actId="478"/>
          <ac:spMkLst>
            <pc:docMk/>
            <pc:sldMk cId="3150690555" sldId="256"/>
            <ac:spMk id="671" creationId="{3B8EA33C-AF1C-D958-1887-0E768C5D7B77}"/>
          </ac:spMkLst>
        </pc:spChg>
        <pc:spChg chg="add del mod">
          <ac:chgData name="Jumyung Park" userId="d04c84105cba63a0" providerId="LiveId" clId="{3D5C31D3-76E7-4525-9C39-31CBAECA7B5F}" dt="2023-07-19T13:45:13.563" v="1454" actId="478"/>
          <ac:spMkLst>
            <pc:docMk/>
            <pc:sldMk cId="3150690555" sldId="256"/>
            <ac:spMk id="672" creationId="{652BC2B5-AA39-19AA-7657-B9AA16A8E864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92" creationId="{E9C547F9-6669-AABB-BE04-31FA749B2491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93" creationId="{CFE6FF18-2232-8E66-548F-8EB8E721FAC8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94" creationId="{F2C26023-16E7-8A82-F4B0-87225447F084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95" creationId="{BF7203DF-5739-F487-FBEC-0D9171C1771A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96" creationId="{6B2A16EB-ABF3-F8A4-9BD2-8D29FFAAE0CA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697" creationId="{7270C4C6-22A1-FF5D-AADA-97EC2572181F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01" creationId="{A8C5DF95-9364-80E0-DE7B-A2D69503A8DB}"/>
          </ac:spMkLst>
        </pc:spChg>
        <pc:spChg chg="add del mod topLvl">
          <ac:chgData name="Jumyung Park" userId="d04c84105cba63a0" providerId="LiveId" clId="{3D5C31D3-76E7-4525-9C39-31CBAECA7B5F}" dt="2023-07-19T13:51:13.755" v="1528" actId="478"/>
          <ac:spMkLst>
            <pc:docMk/>
            <pc:sldMk cId="3150690555" sldId="256"/>
            <ac:spMk id="702" creationId="{C55399E4-0973-4543-CBBD-E6251EC49575}"/>
          </ac:spMkLst>
        </pc:spChg>
        <pc:spChg chg="add del mod topLvl">
          <ac:chgData name="Jumyung Park" userId="d04c84105cba63a0" providerId="LiveId" clId="{3D5C31D3-76E7-4525-9C39-31CBAECA7B5F}" dt="2023-07-19T13:51:13.755" v="1528" actId="478"/>
          <ac:spMkLst>
            <pc:docMk/>
            <pc:sldMk cId="3150690555" sldId="256"/>
            <ac:spMk id="703" creationId="{A0226FF4-325C-5AC5-7AFD-4D4796009AB1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04" creationId="{1E9C527E-EF28-4684-B135-89CA6CF2D94E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05" creationId="{3EDD63BE-E5B2-EE2B-2355-8ECE178264CB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06" creationId="{4F8E7E88-0471-CE4A-FC64-4290CB214DD1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07" creationId="{BDB9FA73-A206-9093-9001-F98C7F4BEAE6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08" creationId="{122538BC-9F2B-CF42-9303-BF55FC92851B}"/>
          </ac:spMkLst>
        </pc:spChg>
        <pc:spChg chg="add del mod topLvl">
          <ac:chgData name="Jumyung Park" userId="d04c84105cba63a0" providerId="LiveId" clId="{3D5C31D3-76E7-4525-9C39-31CBAECA7B5F}" dt="2023-07-19T13:51:13.755" v="1528" actId="478"/>
          <ac:spMkLst>
            <pc:docMk/>
            <pc:sldMk cId="3150690555" sldId="256"/>
            <ac:spMk id="709" creationId="{BE9FA0EC-57E3-0C79-633E-DD22E7673F08}"/>
          </ac:spMkLst>
        </pc:spChg>
        <pc:spChg chg="add del mod topLvl">
          <ac:chgData name="Jumyung Park" userId="d04c84105cba63a0" providerId="LiveId" clId="{3D5C31D3-76E7-4525-9C39-31CBAECA7B5F}" dt="2023-07-19T13:51:13.755" v="1528" actId="478"/>
          <ac:spMkLst>
            <pc:docMk/>
            <pc:sldMk cId="3150690555" sldId="256"/>
            <ac:spMk id="710" creationId="{F62DA008-8B99-A735-D946-0AF13BC0C9FB}"/>
          </ac:spMkLst>
        </pc:spChg>
        <pc:spChg chg="add del mod topLvl">
          <ac:chgData name="Jumyung Park" userId="d04c84105cba63a0" providerId="LiveId" clId="{3D5C31D3-76E7-4525-9C39-31CBAECA7B5F}" dt="2023-07-19T13:51:13.755" v="1528" actId="478"/>
          <ac:spMkLst>
            <pc:docMk/>
            <pc:sldMk cId="3150690555" sldId="256"/>
            <ac:spMk id="711" creationId="{32F12532-0381-F796-5CC6-D8F156204EEC}"/>
          </ac:spMkLst>
        </pc:spChg>
        <pc:spChg chg="add del mod topLvl">
          <ac:chgData name="Jumyung Park" userId="d04c84105cba63a0" providerId="LiveId" clId="{3D5C31D3-76E7-4525-9C39-31CBAECA7B5F}" dt="2023-07-19T13:51:13.755" v="1528" actId="478"/>
          <ac:spMkLst>
            <pc:docMk/>
            <pc:sldMk cId="3150690555" sldId="256"/>
            <ac:spMk id="712" creationId="{0580B2E3-2ABC-6344-7069-E8103497BED9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13" creationId="{BB69729A-6444-EB6F-26A4-769A4ECBC9CD}"/>
          </ac:spMkLst>
        </pc:spChg>
        <pc:spChg chg="add del mod topLvl">
          <ac:chgData name="Jumyung Park" userId="d04c84105cba63a0" providerId="LiveId" clId="{3D5C31D3-76E7-4525-9C39-31CBAECA7B5F}" dt="2023-07-19T13:51:13.755" v="1528" actId="478"/>
          <ac:spMkLst>
            <pc:docMk/>
            <pc:sldMk cId="3150690555" sldId="256"/>
            <ac:spMk id="714" creationId="{054D214E-277B-EC65-73F7-FFB5EF9FCB41}"/>
          </ac:spMkLst>
        </pc:spChg>
        <pc:spChg chg="add del mod topLvl">
          <ac:chgData name="Jumyung Park" userId="d04c84105cba63a0" providerId="LiveId" clId="{3D5C31D3-76E7-4525-9C39-31CBAECA7B5F}" dt="2023-07-19T13:59:08.761" v="1867" actId="478"/>
          <ac:spMkLst>
            <pc:docMk/>
            <pc:sldMk cId="3150690555" sldId="256"/>
            <ac:spMk id="715" creationId="{1640CEDC-FF1B-4774-95A4-4C66F93E49F7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20" creationId="{563E06AB-9D9F-48B2-05E7-6CB9CFDE6FCB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22" creationId="{602DA4C9-C4A9-BE52-2577-90FE4442E641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24" creationId="{0F089D96-7BDD-0813-901C-84299761A405}"/>
          </ac:spMkLst>
        </pc:spChg>
        <pc:spChg chg="add mo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26" creationId="{3C065E8D-2C4B-774E-792F-2B69962C07B8}"/>
          </ac:spMkLst>
        </pc:spChg>
        <pc:spChg chg="add del mod">
          <ac:chgData name="Jumyung Park" userId="d04c84105cba63a0" providerId="LiveId" clId="{3D5C31D3-76E7-4525-9C39-31CBAECA7B5F}" dt="2023-07-19T14:02:34.936" v="1922" actId="478"/>
          <ac:spMkLst>
            <pc:docMk/>
            <pc:sldMk cId="3150690555" sldId="256"/>
            <ac:spMk id="769" creationId="{D9773938-C497-C39A-BCF8-D7CDDEDA179D}"/>
          </ac:spMkLst>
        </pc:spChg>
        <pc:spChg chg="add mod ord topLvl">
          <ac:chgData name="Jumyung Park" userId="d04c84105cba63a0" providerId="LiveId" clId="{3D5C31D3-76E7-4525-9C39-31CBAECA7B5F}" dt="2023-07-19T14:45:10.019" v="2526" actId="164"/>
          <ac:spMkLst>
            <pc:docMk/>
            <pc:sldMk cId="3150690555" sldId="256"/>
            <ac:spMk id="770" creationId="{531A8E1F-DE66-890B-DAC1-826A172C60CE}"/>
          </ac:spMkLst>
        </pc:spChg>
        <pc:spChg chg="add del mod ord">
          <ac:chgData name="Jumyung Park" userId="d04c84105cba63a0" providerId="LiveId" clId="{3D5C31D3-76E7-4525-9C39-31CBAECA7B5F}" dt="2023-07-19T14:05:43.268" v="2154" actId="478"/>
          <ac:spMkLst>
            <pc:docMk/>
            <pc:sldMk cId="3150690555" sldId="256"/>
            <ac:spMk id="782" creationId="{A16F7746-ABF7-767F-7987-C75759AF139F}"/>
          </ac:spMkLst>
        </pc:spChg>
        <pc:spChg chg="add mod ord topLvl">
          <ac:chgData name="Jumyung Park" userId="d04c84105cba63a0" providerId="LiveId" clId="{3D5C31D3-76E7-4525-9C39-31CBAECA7B5F}" dt="2023-07-19T14:25:50.403" v="2434" actId="207"/>
          <ac:spMkLst>
            <pc:docMk/>
            <pc:sldMk cId="3150690555" sldId="256"/>
            <ac:spMk id="783" creationId="{A803DA67-AF74-90AB-01C4-AE2FE6E37929}"/>
          </ac:spMkLst>
        </pc:spChg>
        <pc:spChg chg="add mod or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784" creationId="{38B59E76-E1D2-B510-506F-AA04345588DD}"/>
          </ac:spMkLst>
        </pc:spChg>
        <pc:spChg chg="add mod topLvl">
          <ac:chgData name="Jumyung Park" userId="d04c84105cba63a0" providerId="LiveId" clId="{3D5C31D3-76E7-4525-9C39-31CBAECA7B5F}" dt="2023-07-19T14:41:15.579" v="2503" actId="164"/>
          <ac:spMkLst>
            <pc:docMk/>
            <pc:sldMk cId="3150690555" sldId="256"/>
            <ac:spMk id="785" creationId="{AEECB232-914A-5BE7-AE24-D0EEA08849A3}"/>
          </ac:spMkLst>
        </pc:spChg>
        <pc:grpChg chg="add del mod topLvl">
          <ac:chgData name="Jumyung Park" userId="d04c84105cba63a0" providerId="LiveId" clId="{3D5C31D3-76E7-4525-9C39-31CBAECA7B5F}" dt="2023-07-19T14:41:15.579" v="2503" actId="164"/>
          <ac:grpSpMkLst>
            <pc:docMk/>
            <pc:sldMk cId="3150690555" sldId="256"/>
            <ac:grpSpMk id="3" creationId="{60241E0A-55B2-9548-7E4D-511E4BCD04AC}"/>
          </ac:grpSpMkLst>
        </pc:grpChg>
        <pc:grpChg chg="add del mod">
          <ac:chgData name="Jumyung Park" userId="d04c84105cba63a0" providerId="LiveId" clId="{3D5C31D3-76E7-4525-9C39-31CBAECA7B5F}" dt="2023-07-19T14:20:24.784" v="2411" actId="165"/>
          <ac:grpSpMkLst>
            <pc:docMk/>
            <pc:sldMk cId="3150690555" sldId="256"/>
            <ac:grpSpMk id="7" creationId="{1107CE6C-3E96-7FE3-BCDD-F9B5251252F6}"/>
          </ac:grpSpMkLst>
        </pc:grpChg>
        <pc:grpChg chg="add del mod ord topLvl">
          <ac:chgData name="Jumyung Park" userId="d04c84105cba63a0" providerId="LiveId" clId="{3D5C31D3-76E7-4525-9C39-31CBAECA7B5F}" dt="2023-07-19T14:41:19.521" v="2508" actId="165"/>
          <ac:grpSpMkLst>
            <pc:docMk/>
            <pc:sldMk cId="3150690555" sldId="256"/>
            <ac:grpSpMk id="7" creationId="{73753AFB-CFF5-C982-B733-87AB0592C13C}"/>
          </ac:grpSpMkLst>
        </pc:grpChg>
        <pc:grpChg chg="add del mod">
          <ac:chgData name="Jumyung Park" userId="d04c84105cba63a0" providerId="LiveId" clId="{3D5C31D3-76E7-4525-9C39-31CBAECA7B5F}" dt="2023-07-19T14:25:14.650" v="2431" actId="165"/>
          <ac:grpSpMkLst>
            <pc:docMk/>
            <pc:sldMk cId="3150690555" sldId="256"/>
            <ac:grpSpMk id="9" creationId="{9A037FC7-FFF5-813C-7F41-13C9481E53A2}"/>
          </ac:grpSpMkLst>
        </pc:grpChg>
        <pc:grpChg chg="add del mod">
          <ac:chgData name="Jumyung Park" userId="d04c84105cba63a0" providerId="LiveId" clId="{3D5C31D3-76E7-4525-9C39-31CBAECA7B5F}" dt="2023-07-19T14:35:37.150" v="2455" actId="164"/>
          <ac:grpSpMkLst>
            <pc:docMk/>
            <pc:sldMk cId="3150690555" sldId="256"/>
            <ac:grpSpMk id="11" creationId="{E1BFB3DA-386D-4C0B-3456-F36678BED6CE}"/>
          </ac:grpSpMkLst>
        </pc:grpChg>
        <pc:grpChg chg="add mod">
          <ac:chgData name="Jumyung Park" userId="d04c84105cba63a0" providerId="LiveId" clId="{3D5C31D3-76E7-4525-9C39-31CBAECA7B5F}" dt="2023-07-19T14:39:05.482" v="2479" actId="164"/>
          <ac:grpSpMkLst>
            <pc:docMk/>
            <pc:sldMk cId="3150690555" sldId="256"/>
            <ac:grpSpMk id="12" creationId="{4F8F22CF-AE28-9980-F3A2-E78FE26BDC75}"/>
          </ac:grpSpMkLst>
        </pc:grpChg>
        <pc:grpChg chg="add mod">
          <ac:chgData name="Jumyung Park" userId="d04c84105cba63a0" providerId="LiveId" clId="{3D5C31D3-76E7-4525-9C39-31CBAECA7B5F}" dt="2023-07-19T14:39:04.216" v="2474" actId="164"/>
          <ac:grpSpMkLst>
            <pc:docMk/>
            <pc:sldMk cId="3150690555" sldId="256"/>
            <ac:grpSpMk id="14" creationId="{283B7F26-C2F9-04BA-8435-CD6735D36FD0}"/>
          </ac:grpSpMkLst>
        </pc:grpChg>
        <pc:grpChg chg="add del mod topLvl">
          <ac:chgData name="Jumyung Park" userId="d04c84105cba63a0" providerId="LiveId" clId="{3D5C31D3-76E7-4525-9C39-31CBAECA7B5F}" dt="2023-07-19T14:41:16.537" v="2505" actId="164"/>
          <ac:grpSpMkLst>
            <pc:docMk/>
            <pc:sldMk cId="3150690555" sldId="256"/>
            <ac:grpSpMk id="15" creationId="{E68CD592-04BC-501B-E72D-69740A04AF3B}"/>
          </ac:grpSpMkLst>
        </pc:grpChg>
        <pc:grpChg chg="add del mod topLvl">
          <ac:chgData name="Jumyung Park" userId="d04c84105cba63a0" providerId="LiveId" clId="{3D5C31D3-76E7-4525-9C39-31CBAECA7B5F}" dt="2023-07-19T14:41:16.045" v="2504" actId="164"/>
          <ac:grpSpMkLst>
            <pc:docMk/>
            <pc:sldMk cId="3150690555" sldId="256"/>
            <ac:grpSpMk id="16" creationId="{3CB32EEA-293D-F33B-1172-846D3CDD5E9F}"/>
          </ac:grpSpMkLst>
        </pc:grpChg>
        <pc:grpChg chg="add del mod topLvl">
          <ac:chgData name="Jumyung Park" userId="d04c84105cba63a0" providerId="LiveId" clId="{3D5C31D3-76E7-4525-9C39-31CBAECA7B5F}" dt="2023-07-19T14:41:15.579" v="2503" actId="164"/>
          <ac:grpSpMkLst>
            <pc:docMk/>
            <pc:sldMk cId="3150690555" sldId="256"/>
            <ac:grpSpMk id="17" creationId="{E00E29AC-1F57-0B92-51DC-E1AE1C865D59}"/>
          </ac:grpSpMkLst>
        </pc:grpChg>
        <pc:grpChg chg="add del mod">
          <ac:chgData name="Jumyung Park" userId="d04c84105cba63a0" providerId="LiveId" clId="{3D5C31D3-76E7-4525-9C39-31CBAECA7B5F}" dt="2023-07-19T14:41:13.590" v="2498" actId="164"/>
          <ac:grpSpMkLst>
            <pc:docMk/>
            <pc:sldMk cId="3150690555" sldId="256"/>
            <ac:grpSpMk id="19" creationId="{02BDE6DF-D42F-C8A9-A5B8-731D2DB51DE9}"/>
          </ac:grpSpMkLst>
        </pc:grpChg>
        <pc:grpChg chg="add mod">
          <ac:chgData name="Jumyung Park" userId="d04c84105cba63a0" providerId="LiveId" clId="{3D5C31D3-76E7-4525-9C39-31CBAECA7B5F}" dt="2023-07-19T14:45:10.019" v="2526" actId="164"/>
          <ac:grpSpMkLst>
            <pc:docMk/>
            <pc:sldMk cId="3150690555" sldId="256"/>
            <ac:grpSpMk id="20" creationId="{204D258E-7639-6EAC-6F79-F589AE353886}"/>
          </ac:grpSpMkLst>
        </pc:grpChg>
        <pc:grpChg chg="add mod">
          <ac:chgData name="Jumyung Park" userId="d04c84105cba63a0" providerId="LiveId" clId="{3D5C31D3-76E7-4525-9C39-31CBAECA7B5F}" dt="2023-07-19T14:45:07.342" v="2520" actId="164"/>
          <ac:grpSpMkLst>
            <pc:docMk/>
            <pc:sldMk cId="3150690555" sldId="256"/>
            <ac:grpSpMk id="22" creationId="{AAE0F453-C531-769B-4460-65C13887614E}"/>
          </ac:grpSpMkLst>
        </pc:grpChg>
        <pc:grpChg chg="add del mod">
          <ac:chgData name="Jumyung Park" userId="d04c84105cba63a0" providerId="LiveId" clId="{3D5C31D3-76E7-4525-9C39-31CBAECA7B5F}" dt="2023-07-19T12:48:01.672" v="125" actId="165"/>
          <ac:grpSpMkLst>
            <pc:docMk/>
            <pc:sldMk cId="3150690555" sldId="256"/>
            <ac:grpSpMk id="417" creationId="{BCF9C525-136C-9823-10C5-22A1FC477C21}"/>
          </ac:grpSpMkLst>
        </pc:grpChg>
        <pc:grpChg chg="add del mod">
          <ac:chgData name="Jumyung Park" userId="d04c84105cba63a0" providerId="LiveId" clId="{3D5C31D3-76E7-4525-9C39-31CBAECA7B5F}" dt="2023-07-19T12:56:13.862" v="635" actId="165"/>
          <ac:grpSpMkLst>
            <pc:docMk/>
            <pc:sldMk cId="3150690555" sldId="256"/>
            <ac:grpSpMk id="454" creationId="{104D8731-2BE6-D74A-FC54-37F440D2A2CC}"/>
          </ac:grpSpMkLst>
        </pc:grpChg>
        <pc:grpChg chg="add del mod">
          <ac:chgData name="Jumyung Park" userId="d04c84105cba63a0" providerId="LiveId" clId="{3D5C31D3-76E7-4525-9C39-31CBAECA7B5F}" dt="2023-07-19T12:58:37.366" v="688" actId="165"/>
          <ac:grpSpMkLst>
            <pc:docMk/>
            <pc:sldMk cId="3150690555" sldId="256"/>
            <ac:grpSpMk id="461" creationId="{6DE8B828-555D-A297-A663-AEB4D2AD51CD}"/>
          </ac:grpSpMkLst>
        </pc:grpChg>
        <pc:grpChg chg="add del mod">
          <ac:chgData name="Jumyung Park" userId="d04c84105cba63a0" providerId="LiveId" clId="{3D5C31D3-76E7-4525-9C39-31CBAECA7B5F}" dt="2023-07-19T13:05:50.255" v="816" actId="165"/>
          <ac:grpSpMkLst>
            <pc:docMk/>
            <pc:sldMk cId="3150690555" sldId="256"/>
            <ac:grpSpMk id="506" creationId="{D13DB83A-4767-9F3C-54AA-BD04D841DCBF}"/>
          </ac:grpSpMkLst>
        </pc:grpChg>
        <pc:grpChg chg="add del mod">
          <ac:chgData name="Jumyung Park" userId="d04c84105cba63a0" providerId="LiveId" clId="{3D5C31D3-76E7-4525-9C39-31CBAECA7B5F}" dt="2023-07-19T13:06:41.561" v="828" actId="165"/>
          <ac:grpSpMkLst>
            <pc:docMk/>
            <pc:sldMk cId="3150690555" sldId="256"/>
            <ac:grpSpMk id="507" creationId="{DAB859BA-0557-AB3E-3B70-F4B7F29CB3CB}"/>
          </ac:grpSpMkLst>
        </pc:grpChg>
        <pc:grpChg chg="add del mod">
          <ac:chgData name="Jumyung Park" userId="d04c84105cba63a0" providerId="LiveId" clId="{3D5C31D3-76E7-4525-9C39-31CBAECA7B5F}" dt="2023-07-19T13:07:52.500" v="850" actId="165"/>
          <ac:grpSpMkLst>
            <pc:docMk/>
            <pc:sldMk cId="3150690555" sldId="256"/>
            <ac:grpSpMk id="509" creationId="{999800F6-A15D-60C0-630C-D49321D689BC}"/>
          </ac:grpSpMkLst>
        </pc:grpChg>
        <pc:grpChg chg="add del mod">
          <ac:chgData name="Jumyung Park" userId="d04c84105cba63a0" providerId="LiveId" clId="{3D5C31D3-76E7-4525-9C39-31CBAECA7B5F}" dt="2023-07-19T13:09:11.017" v="879" actId="165"/>
          <ac:grpSpMkLst>
            <pc:docMk/>
            <pc:sldMk cId="3150690555" sldId="256"/>
            <ac:grpSpMk id="513" creationId="{385232C2-6C09-EF78-406F-27095DC430B2}"/>
          </ac:grpSpMkLst>
        </pc:grpChg>
        <pc:grpChg chg="add del mod">
          <ac:chgData name="Jumyung Park" userId="d04c84105cba63a0" providerId="LiveId" clId="{3D5C31D3-76E7-4525-9C39-31CBAECA7B5F}" dt="2023-07-19T13:24:47.225" v="1125" actId="165"/>
          <ac:grpSpMkLst>
            <pc:docMk/>
            <pc:sldMk cId="3150690555" sldId="256"/>
            <ac:grpSpMk id="568" creationId="{B8C848B6-F40A-D1BF-9DB1-935D6C78D209}"/>
          </ac:grpSpMkLst>
        </pc:grpChg>
        <pc:grpChg chg="add del mod">
          <ac:chgData name="Jumyung Park" userId="d04c84105cba63a0" providerId="LiveId" clId="{3D5C31D3-76E7-4525-9C39-31CBAECA7B5F}" dt="2023-07-19T13:32:25.950" v="1221" actId="165"/>
          <ac:grpSpMkLst>
            <pc:docMk/>
            <pc:sldMk cId="3150690555" sldId="256"/>
            <ac:grpSpMk id="614" creationId="{ECC92A94-AACE-DD3F-1AA8-8AA2629E97BF}"/>
          </ac:grpSpMkLst>
        </pc:grpChg>
        <pc:grpChg chg="add del mod">
          <ac:chgData name="Jumyung Park" userId="d04c84105cba63a0" providerId="LiveId" clId="{3D5C31D3-76E7-4525-9C39-31CBAECA7B5F}" dt="2023-07-19T13:51:10.570" v="1527" actId="165"/>
          <ac:grpSpMkLst>
            <pc:docMk/>
            <pc:sldMk cId="3150690555" sldId="256"/>
            <ac:grpSpMk id="716" creationId="{89C4AC1D-DFBA-FBC5-D030-7D10C55098F7}"/>
          </ac:grpSpMkLst>
        </pc:grpChg>
        <pc:grpChg chg="add del mod">
          <ac:chgData name="Jumyung Park" userId="d04c84105cba63a0" providerId="LiveId" clId="{3D5C31D3-76E7-4525-9C39-31CBAECA7B5F}" dt="2023-07-19T13:52:06.741" v="1539" actId="165"/>
          <ac:grpSpMkLst>
            <pc:docMk/>
            <pc:sldMk cId="3150690555" sldId="256"/>
            <ac:grpSpMk id="717" creationId="{A9652F26-C030-CBA1-7CC0-F0039911B8FA}"/>
          </ac:grpSpMkLst>
        </pc:grpChg>
        <pc:grpChg chg="add del mod ord topLvl">
          <ac:chgData name="Jumyung Park" userId="d04c84105cba63a0" providerId="LiveId" clId="{3D5C31D3-76E7-4525-9C39-31CBAECA7B5F}" dt="2023-07-19T14:01:18.624" v="1904" actId="165"/>
          <ac:grpSpMkLst>
            <pc:docMk/>
            <pc:sldMk cId="3150690555" sldId="256"/>
            <ac:grpSpMk id="718" creationId="{F7E856CC-0BDE-CD09-EA42-D48B866963AD}"/>
          </ac:grpSpMkLst>
        </pc:grpChg>
        <pc:grpChg chg="add del mod">
          <ac:chgData name="Jumyung Park" userId="d04c84105cba63a0" providerId="LiveId" clId="{3D5C31D3-76E7-4525-9C39-31CBAECA7B5F}" dt="2023-07-19T13:54:29.909" v="1597" actId="165"/>
          <ac:grpSpMkLst>
            <pc:docMk/>
            <pc:sldMk cId="3150690555" sldId="256"/>
            <ac:grpSpMk id="719" creationId="{CB407EC8-9841-B43C-9FE6-B028AA2BF517}"/>
          </ac:grpSpMkLst>
        </pc:grpChg>
        <pc:grpChg chg="add del mod">
          <ac:chgData name="Jumyung Park" userId="d04c84105cba63a0" providerId="LiveId" clId="{3D5C31D3-76E7-4525-9C39-31CBAECA7B5F}" dt="2023-07-19T13:55:07.229" v="1602" actId="165"/>
          <ac:grpSpMkLst>
            <pc:docMk/>
            <pc:sldMk cId="3150690555" sldId="256"/>
            <ac:grpSpMk id="721" creationId="{1E0DEEC8-A43B-7CD7-7E00-E4F33E5CC0F6}"/>
          </ac:grpSpMkLst>
        </pc:grpChg>
        <pc:grpChg chg="add del mod">
          <ac:chgData name="Jumyung Park" userId="d04c84105cba63a0" providerId="LiveId" clId="{3D5C31D3-76E7-4525-9C39-31CBAECA7B5F}" dt="2023-07-19T13:58:34" v="1860" actId="165"/>
          <ac:grpSpMkLst>
            <pc:docMk/>
            <pc:sldMk cId="3150690555" sldId="256"/>
            <ac:grpSpMk id="723" creationId="{F838A506-FD1C-EA03-AC28-83A747027BD0}"/>
          </ac:grpSpMkLst>
        </pc:grpChg>
        <pc:grpChg chg="add mod">
          <ac:chgData name="Jumyung Park" userId="d04c84105cba63a0" providerId="LiveId" clId="{3D5C31D3-76E7-4525-9C39-31CBAECA7B5F}" dt="2023-07-19T14:04:19.427" v="2128" actId="164"/>
          <ac:grpSpMkLst>
            <pc:docMk/>
            <pc:sldMk cId="3150690555" sldId="256"/>
            <ac:grpSpMk id="779" creationId="{5FC6AB5D-371F-8B3F-1953-1FDA4D30DD1C}"/>
          </ac:grpSpMkLst>
        </pc:grpChg>
        <pc:grpChg chg="add del mod">
          <ac:chgData name="Jumyung Park" userId="d04c84105cba63a0" providerId="LiveId" clId="{3D5C31D3-76E7-4525-9C39-31CBAECA7B5F}" dt="2023-07-19T14:04:29.127" v="2141" actId="165"/>
          <ac:grpSpMkLst>
            <pc:docMk/>
            <pc:sldMk cId="3150690555" sldId="256"/>
            <ac:grpSpMk id="780" creationId="{C3AAADB4-39E6-67F4-086C-11FBF0FD8F24}"/>
          </ac:grpSpMkLst>
        </pc:grpChg>
        <pc:grpChg chg="add del mod">
          <ac:chgData name="Jumyung Park" userId="d04c84105cba63a0" providerId="LiveId" clId="{3D5C31D3-76E7-4525-9C39-31CBAECA7B5F}" dt="2023-07-19T14:05:00.383" v="2146" actId="165"/>
          <ac:grpSpMkLst>
            <pc:docMk/>
            <pc:sldMk cId="3150690555" sldId="256"/>
            <ac:grpSpMk id="781" creationId="{A133D6A7-26F1-792F-9897-EC6A486BE9D8}"/>
          </ac:grpSpMkLst>
        </pc:grpChg>
        <pc:cxnChg chg="del">
          <ac:chgData name="Jumyung Park" userId="d04c84105cba63a0" providerId="LiveId" clId="{3D5C31D3-76E7-4525-9C39-31CBAECA7B5F}" dt="2023-07-19T13:05:16.491" v="788" actId="478"/>
          <ac:cxnSpMkLst>
            <pc:docMk/>
            <pc:sldMk cId="3150690555" sldId="256"/>
            <ac:cxnSpMk id="7" creationId="{9800C2A6-D4A3-47C6-3917-5DBCC0E93DF0}"/>
          </ac:cxnSpMkLst>
        </pc:cxnChg>
        <pc:cxnChg chg="del mod">
          <ac:chgData name="Jumyung Park" userId="d04c84105cba63a0" providerId="LiveId" clId="{3D5C31D3-76E7-4525-9C39-31CBAECA7B5F}" dt="2023-07-19T14:01:35.955" v="1908" actId="478"/>
          <ac:cxnSpMkLst>
            <pc:docMk/>
            <pc:sldMk cId="3150690555" sldId="256"/>
            <ac:cxnSpMk id="12" creationId="{5350F590-BA29-0FDD-BEB2-9F0E95CB0C3E}"/>
          </ac:cxnSpMkLst>
        </pc:cxnChg>
        <pc:cxnChg chg="del mod">
          <ac:chgData name="Jumyung Park" userId="d04c84105cba63a0" providerId="LiveId" clId="{3D5C31D3-76E7-4525-9C39-31CBAECA7B5F}" dt="2023-07-19T12:53:24.075" v="555" actId="478"/>
          <ac:cxnSpMkLst>
            <pc:docMk/>
            <pc:sldMk cId="3150690555" sldId="256"/>
            <ac:cxnSpMk id="18" creationId="{E56BEC11-D3D1-71FE-3129-656B4D3153A6}"/>
          </ac:cxnSpMkLst>
        </pc:cxnChg>
        <pc:cxnChg chg="del mod">
          <ac:chgData name="Jumyung Park" userId="d04c84105cba63a0" providerId="LiveId" clId="{3D5C31D3-76E7-4525-9C39-31CBAECA7B5F}" dt="2023-07-19T12:53:24.075" v="555" actId="478"/>
          <ac:cxnSpMkLst>
            <pc:docMk/>
            <pc:sldMk cId="3150690555" sldId="256"/>
            <ac:cxnSpMk id="22" creationId="{E8F52467-8776-C47F-3F60-7076DF6D6CF7}"/>
          </ac:cxnSpMkLst>
        </pc:cxnChg>
        <pc:cxnChg chg="del mod">
          <ac:chgData name="Jumyung Park" userId="d04c84105cba63a0" providerId="LiveId" clId="{3D5C31D3-76E7-4525-9C39-31CBAECA7B5F}" dt="2023-07-19T12:53:24.075" v="555" actId="478"/>
          <ac:cxnSpMkLst>
            <pc:docMk/>
            <pc:sldMk cId="3150690555" sldId="256"/>
            <ac:cxnSpMk id="23" creationId="{69FBA913-7B8D-24B0-8BB5-29E363396DBC}"/>
          </ac:cxnSpMkLst>
        </pc:cxnChg>
        <pc:cxnChg chg="del mod">
          <ac:chgData name="Jumyung Park" userId="d04c84105cba63a0" providerId="LiveId" clId="{3D5C31D3-76E7-4525-9C39-31CBAECA7B5F}" dt="2023-07-19T12:55:37.060" v="625" actId="478"/>
          <ac:cxnSpMkLst>
            <pc:docMk/>
            <pc:sldMk cId="3150690555" sldId="256"/>
            <ac:cxnSpMk id="35" creationId="{EF0B948E-5C49-1D1B-0914-B29DEFC79A9D}"/>
          </ac:cxnSpMkLst>
        </pc:cxnChg>
        <pc:cxnChg chg="del">
          <ac:chgData name="Jumyung Park" userId="d04c84105cba63a0" providerId="LiveId" clId="{3D5C31D3-76E7-4525-9C39-31CBAECA7B5F}" dt="2023-07-19T13:09:29.978" v="880" actId="478"/>
          <ac:cxnSpMkLst>
            <pc:docMk/>
            <pc:sldMk cId="3150690555" sldId="256"/>
            <ac:cxnSpMk id="47" creationId="{3B7CC55E-0D08-20A2-008D-8D07594760FD}"/>
          </ac:cxnSpMkLst>
        </pc:cxnChg>
        <pc:cxnChg chg="del">
          <ac:chgData name="Jumyung Park" userId="d04c84105cba63a0" providerId="LiveId" clId="{3D5C31D3-76E7-4525-9C39-31CBAECA7B5F}" dt="2023-07-19T13:09:29.978" v="880" actId="478"/>
          <ac:cxnSpMkLst>
            <pc:docMk/>
            <pc:sldMk cId="3150690555" sldId="256"/>
            <ac:cxnSpMk id="50" creationId="{AA63C65E-27EA-75D4-918E-9A4F5F6F895C}"/>
          </ac:cxnSpMkLst>
        </pc:cxnChg>
        <pc:cxnChg chg="del">
          <ac:chgData name="Jumyung Park" userId="d04c84105cba63a0" providerId="LiveId" clId="{3D5C31D3-76E7-4525-9C39-31CBAECA7B5F}" dt="2023-07-19T13:09:29.978" v="880" actId="478"/>
          <ac:cxnSpMkLst>
            <pc:docMk/>
            <pc:sldMk cId="3150690555" sldId="256"/>
            <ac:cxnSpMk id="51" creationId="{6C6BE0A4-DEB1-A3DD-4EA8-294A7AFC20A7}"/>
          </ac:cxnSpMkLst>
        </pc:cxnChg>
        <pc:cxnChg chg="del">
          <ac:chgData name="Jumyung Park" userId="d04c84105cba63a0" providerId="LiveId" clId="{3D5C31D3-76E7-4525-9C39-31CBAECA7B5F}" dt="2023-07-19T13:09:29.978" v="880" actId="478"/>
          <ac:cxnSpMkLst>
            <pc:docMk/>
            <pc:sldMk cId="3150690555" sldId="256"/>
            <ac:cxnSpMk id="54" creationId="{C979E11A-CF0F-E433-C287-51AFB8F6EB7D}"/>
          </ac:cxnSpMkLst>
        </pc:cxnChg>
        <pc:cxnChg chg="del">
          <ac:chgData name="Jumyung Park" userId="d04c84105cba63a0" providerId="LiveId" clId="{3D5C31D3-76E7-4525-9C39-31CBAECA7B5F}" dt="2023-07-19T13:09:29.978" v="880" actId="478"/>
          <ac:cxnSpMkLst>
            <pc:docMk/>
            <pc:sldMk cId="3150690555" sldId="256"/>
            <ac:cxnSpMk id="55" creationId="{2EC81204-DF65-13AD-EA35-4C560BD21A79}"/>
          </ac:cxnSpMkLst>
        </pc:cxnChg>
        <pc:cxnChg chg="del">
          <ac:chgData name="Jumyung Park" userId="d04c84105cba63a0" providerId="LiveId" clId="{3D5C31D3-76E7-4525-9C39-31CBAECA7B5F}" dt="2023-07-19T13:09:29.978" v="880" actId="478"/>
          <ac:cxnSpMkLst>
            <pc:docMk/>
            <pc:sldMk cId="3150690555" sldId="256"/>
            <ac:cxnSpMk id="56" creationId="{D241BD52-5CF3-C8BB-0B33-CF9DA5D4925B}"/>
          </ac:cxnSpMkLst>
        </pc:cxnChg>
        <pc:cxnChg chg="del mod">
          <ac:chgData name="Jumyung Park" userId="d04c84105cba63a0" providerId="LiveId" clId="{3D5C31D3-76E7-4525-9C39-31CBAECA7B5F}" dt="2023-07-19T13:09:29.978" v="880" actId="478"/>
          <ac:cxnSpMkLst>
            <pc:docMk/>
            <pc:sldMk cId="3150690555" sldId="256"/>
            <ac:cxnSpMk id="120" creationId="{E601D8C7-09A2-6112-FB0F-F8A02801C610}"/>
          </ac:cxnSpMkLst>
        </pc:cxnChg>
        <pc:cxnChg chg="del">
          <ac:chgData name="Jumyung Park" userId="d04c84105cba63a0" providerId="LiveId" clId="{3D5C31D3-76E7-4525-9C39-31CBAECA7B5F}" dt="2023-07-19T13:30:34.756" v="1168" actId="478"/>
          <ac:cxnSpMkLst>
            <pc:docMk/>
            <pc:sldMk cId="3150690555" sldId="256"/>
            <ac:cxnSpMk id="124" creationId="{51F1ED24-67E6-4F62-A2CE-01A1F648079D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155" creationId="{684B17F4-9ED7-22D6-4816-BB380682DF54}"/>
          </ac:cxnSpMkLst>
        </pc:cxnChg>
        <pc:cxnChg chg="del mod">
          <ac:chgData name="Jumyung Park" userId="d04c84105cba63a0" providerId="LiveId" clId="{3D5C31D3-76E7-4525-9C39-31CBAECA7B5F}" dt="2023-07-19T13:08:08.621" v="855" actId="478"/>
          <ac:cxnSpMkLst>
            <pc:docMk/>
            <pc:sldMk cId="3150690555" sldId="256"/>
            <ac:cxnSpMk id="165" creationId="{4A2D556D-11C1-259A-0F44-C51ACD3A45B9}"/>
          </ac:cxnSpMkLst>
        </pc:cxnChg>
        <pc:cxnChg chg="del">
          <ac:chgData name="Jumyung Park" userId="d04c84105cba63a0" providerId="LiveId" clId="{3D5C31D3-76E7-4525-9C39-31CBAECA7B5F}" dt="2023-07-19T13:30:34.756" v="1168" actId="478"/>
          <ac:cxnSpMkLst>
            <pc:docMk/>
            <pc:sldMk cId="3150690555" sldId="256"/>
            <ac:cxnSpMk id="190" creationId="{32147D34-6BBB-9B6E-9446-6028FD69B80F}"/>
          </ac:cxnSpMkLst>
        </pc:cxnChg>
        <pc:cxnChg chg="del">
          <ac:chgData name="Jumyung Park" userId="d04c84105cba63a0" providerId="LiveId" clId="{3D5C31D3-76E7-4525-9C39-31CBAECA7B5F}" dt="2023-07-19T13:35:32.029" v="1263" actId="478"/>
          <ac:cxnSpMkLst>
            <pc:docMk/>
            <pc:sldMk cId="3150690555" sldId="256"/>
            <ac:cxnSpMk id="195" creationId="{50C58824-6A1D-D95D-C5C2-30B6FF5C7B3A}"/>
          </ac:cxnSpMkLst>
        </pc:cxnChg>
        <pc:cxnChg chg="del">
          <ac:chgData name="Jumyung Park" userId="d04c84105cba63a0" providerId="LiveId" clId="{3D5C31D3-76E7-4525-9C39-31CBAECA7B5F}" dt="2023-07-19T13:35:32.029" v="1263" actId="478"/>
          <ac:cxnSpMkLst>
            <pc:docMk/>
            <pc:sldMk cId="3150690555" sldId="256"/>
            <ac:cxnSpMk id="217" creationId="{D8B2D696-B56D-3586-1E0B-072FF6E2335C}"/>
          </ac:cxnSpMkLst>
        </pc:cxnChg>
        <pc:cxnChg chg="del mod">
          <ac:chgData name="Jumyung Park" userId="d04c84105cba63a0" providerId="LiveId" clId="{3D5C31D3-76E7-4525-9C39-31CBAECA7B5F}" dt="2023-07-19T13:49:40.022" v="1513" actId="478"/>
          <ac:cxnSpMkLst>
            <pc:docMk/>
            <pc:sldMk cId="3150690555" sldId="256"/>
            <ac:cxnSpMk id="222" creationId="{E86A640A-2929-6DDC-4E94-946871C77B57}"/>
          </ac:cxnSpMkLst>
        </pc:cxnChg>
        <pc:cxnChg chg="del">
          <ac:chgData name="Jumyung Park" userId="d04c84105cba63a0" providerId="LiveId" clId="{3D5C31D3-76E7-4525-9C39-31CBAECA7B5F}" dt="2023-07-19T14:01:40.048" v="1909" actId="478"/>
          <ac:cxnSpMkLst>
            <pc:docMk/>
            <pc:sldMk cId="3150690555" sldId="256"/>
            <ac:cxnSpMk id="230" creationId="{6B0103FD-9EA8-18C3-F390-63BBB2656F36}"/>
          </ac:cxnSpMkLst>
        </pc:cxnChg>
        <pc:cxnChg chg="del mod">
          <ac:chgData name="Jumyung Park" userId="d04c84105cba63a0" providerId="LiveId" clId="{3D5C31D3-76E7-4525-9C39-31CBAECA7B5F}" dt="2023-07-19T14:01:42.648" v="1910" actId="478"/>
          <ac:cxnSpMkLst>
            <pc:docMk/>
            <pc:sldMk cId="3150690555" sldId="256"/>
            <ac:cxnSpMk id="245" creationId="{C1802F2B-1411-8622-FE3B-08A94EED1FA6}"/>
          </ac:cxnSpMkLst>
        </pc:cxnChg>
        <pc:cxnChg chg="del">
          <ac:chgData name="Jumyung Park" userId="d04c84105cba63a0" providerId="LiveId" clId="{3D5C31D3-76E7-4525-9C39-31CBAECA7B5F}" dt="2023-07-19T14:01:42.648" v="1910" actId="478"/>
          <ac:cxnSpMkLst>
            <pc:docMk/>
            <pc:sldMk cId="3150690555" sldId="256"/>
            <ac:cxnSpMk id="255" creationId="{08246E25-2B5A-EC71-B41E-0B8249D446FE}"/>
          </ac:cxnSpMkLst>
        </pc:cxnChg>
        <pc:cxnChg chg="del">
          <ac:chgData name="Jumyung Park" userId="d04c84105cba63a0" providerId="LiveId" clId="{3D5C31D3-76E7-4525-9C39-31CBAECA7B5F}" dt="2023-07-19T14:01:42.648" v="1910" actId="478"/>
          <ac:cxnSpMkLst>
            <pc:docMk/>
            <pc:sldMk cId="3150690555" sldId="256"/>
            <ac:cxnSpMk id="260" creationId="{E553DF32-3D98-162E-5FF8-8C08EA4E6ECC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279" creationId="{81C89E2A-659F-5409-0146-93D197E4FA67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282" creationId="{148CE01C-369E-7F53-BF17-84FAA1D72F29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285" creationId="{CDA25138-D71F-0012-4AF3-8D9755305DA6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288" creationId="{9BB90C41-34EF-9A35-15C0-CC1E5CD82CB6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291" creationId="{D1041698-1262-D7F6-F18F-DB8FD89A5733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01" creationId="{2E8CFA9E-A577-64BF-A89A-49B59189032E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02" creationId="{4796A33F-F0B9-76ED-E652-50C80784827F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03" creationId="{15AB0777-3D5B-246E-7064-DAE974B4E86B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15" creationId="{3F74DDBD-75D9-DA37-ADC7-B3D024C4D160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18" creationId="{58AC7C61-6977-68EB-E34A-37E93624322D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21" creationId="{E93F93ED-D877-1BB3-CAAA-15C9DE10B880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24" creationId="{BF726C30-9508-BC9E-E519-3B4AAE1261FF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72" creationId="{05F0ECAA-55FA-E783-3FDD-C7A5932637B6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82" creationId="{372B6D40-0732-2A4C-81D5-C3DA45D5EE10}"/>
          </ac:cxnSpMkLst>
        </pc:cxnChg>
        <pc:cxnChg chg="mod topLvl">
          <ac:chgData name="Jumyung Park" userId="d04c84105cba63a0" providerId="LiveId" clId="{3D5C31D3-76E7-4525-9C39-31CBAECA7B5F}" dt="2023-07-19T14:39:05.482" v="2479" actId="164"/>
          <ac:cxnSpMkLst>
            <pc:docMk/>
            <pc:sldMk cId="3150690555" sldId="256"/>
            <ac:cxnSpMk id="385" creationId="{4BCD0252-3970-D05C-BD0D-0B460CEA5B6B}"/>
          </ac:cxnSpMkLst>
        </pc:cxnChg>
        <pc:cxnChg chg="add mod ord topLvl">
          <ac:chgData name="Jumyung Park" userId="d04c84105cba63a0" providerId="LiveId" clId="{3D5C31D3-76E7-4525-9C39-31CBAECA7B5F}" dt="2023-07-19T14:41:19.521" v="2508" actId="165"/>
          <ac:cxnSpMkLst>
            <pc:docMk/>
            <pc:sldMk cId="3150690555" sldId="256"/>
            <ac:cxnSpMk id="402" creationId="{0C4259C3-BBC8-8C5B-DBB9-12B6910A81ED}"/>
          </ac:cxnSpMkLst>
        </pc:cxnChg>
        <pc:cxnChg chg="add mod topLvl">
          <ac:chgData name="Jumyung Park" userId="d04c84105cba63a0" providerId="LiveId" clId="{3D5C31D3-76E7-4525-9C39-31CBAECA7B5F}" dt="2023-07-19T14:41:19.521" v="2508" actId="165"/>
          <ac:cxnSpMkLst>
            <pc:docMk/>
            <pc:sldMk cId="3150690555" sldId="256"/>
            <ac:cxnSpMk id="430" creationId="{975FBA5D-EB24-EC6C-1EAA-2E9DE195FF72}"/>
          </ac:cxnSpMkLst>
        </pc:cxnChg>
        <pc:cxnChg chg="add mod topLvl">
          <ac:chgData name="Jumyung Park" userId="d04c84105cba63a0" providerId="LiveId" clId="{3D5C31D3-76E7-4525-9C39-31CBAECA7B5F}" dt="2023-07-19T14:41:19.521" v="2508" actId="165"/>
          <ac:cxnSpMkLst>
            <pc:docMk/>
            <pc:sldMk cId="3150690555" sldId="256"/>
            <ac:cxnSpMk id="433" creationId="{3C6700F1-509C-5FC5-C2EB-877E97C7AD9A}"/>
          </ac:cxnSpMkLst>
        </pc:cxnChg>
        <pc:cxnChg chg="add mod topLvl">
          <ac:chgData name="Jumyung Park" userId="d04c84105cba63a0" providerId="LiveId" clId="{3D5C31D3-76E7-4525-9C39-31CBAECA7B5F}" dt="2023-07-19T14:41:19.521" v="2508" actId="165"/>
          <ac:cxnSpMkLst>
            <pc:docMk/>
            <pc:sldMk cId="3150690555" sldId="256"/>
            <ac:cxnSpMk id="436" creationId="{6576BB43-F17C-A4CF-5CA5-2E2AC46FBB5A}"/>
          </ac:cxnSpMkLst>
        </pc:cxnChg>
        <pc:cxnChg chg="add mod ord topLvl">
          <ac:chgData name="Jumyung Park" userId="d04c84105cba63a0" providerId="LiveId" clId="{3D5C31D3-76E7-4525-9C39-31CBAECA7B5F}" dt="2023-07-19T14:26:32.455" v="2437" actId="166"/>
          <ac:cxnSpMkLst>
            <pc:docMk/>
            <pc:sldMk cId="3150690555" sldId="256"/>
            <ac:cxnSpMk id="439" creationId="{DBEA41BC-FF05-C6EB-813D-EFD0EF868B21}"/>
          </ac:cxnSpMkLst>
        </pc:cxnChg>
        <pc:cxnChg chg="add mod topLvl">
          <ac:chgData name="Jumyung Park" userId="d04c84105cba63a0" providerId="LiveId" clId="{3D5C31D3-76E7-4525-9C39-31CBAECA7B5F}" dt="2023-07-19T14:41:15.579" v="2503" actId="164"/>
          <ac:cxnSpMkLst>
            <pc:docMk/>
            <pc:sldMk cId="3150690555" sldId="256"/>
            <ac:cxnSpMk id="443" creationId="{A8D1E86A-91CD-ADD8-FC1A-5B143E6968DE}"/>
          </ac:cxnSpMkLst>
        </pc:cxnChg>
        <pc:cxnChg chg="add mod topLvl">
          <ac:chgData name="Jumyung Park" userId="d04c84105cba63a0" providerId="LiveId" clId="{3D5C31D3-76E7-4525-9C39-31CBAECA7B5F}" dt="2023-07-19T14:41:15.579" v="2503" actId="164"/>
          <ac:cxnSpMkLst>
            <pc:docMk/>
            <pc:sldMk cId="3150690555" sldId="256"/>
            <ac:cxnSpMk id="474" creationId="{B5D685A0-8837-67D6-5A88-5201C8D83D34}"/>
          </ac:cxnSpMkLst>
        </pc:cxnChg>
        <pc:cxnChg chg="add mod topLvl">
          <ac:chgData name="Jumyung Park" userId="d04c84105cba63a0" providerId="LiveId" clId="{3D5C31D3-76E7-4525-9C39-31CBAECA7B5F}" dt="2023-07-19T14:41:15.579" v="2503" actId="164"/>
          <ac:cxnSpMkLst>
            <pc:docMk/>
            <pc:sldMk cId="3150690555" sldId="256"/>
            <ac:cxnSpMk id="477" creationId="{0534CF69-4F1C-074F-F33F-D13DD22EAE3D}"/>
          </ac:cxnSpMkLst>
        </pc:cxnChg>
        <pc:cxnChg chg="add mod topLvl">
          <ac:chgData name="Jumyung Park" userId="d04c84105cba63a0" providerId="LiveId" clId="{3D5C31D3-76E7-4525-9C39-31CBAECA7B5F}" dt="2023-07-19T14:41:15.579" v="2503" actId="164"/>
          <ac:cxnSpMkLst>
            <pc:docMk/>
            <pc:sldMk cId="3150690555" sldId="256"/>
            <ac:cxnSpMk id="480" creationId="{4BE13B3D-59A3-57F1-D566-5CD0451CEFF6}"/>
          </ac:cxnSpMkLst>
        </pc:cxnChg>
        <pc:cxnChg chg="add mod topLvl">
          <ac:chgData name="Jumyung Park" userId="d04c84105cba63a0" providerId="LiveId" clId="{3D5C31D3-76E7-4525-9C39-31CBAECA7B5F}" dt="2023-07-19T14:41:15.579" v="2503" actId="164"/>
          <ac:cxnSpMkLst>
            <pc:docMk/>
            <pc:sldMk cId="3150690555" sldId="256"/>
            <ac:cxnSpMk id="482" creationId="{4D01FAA3-0825-C3F0-64FB-87AD7C66CBFA}"/>
          </ac:cxnSpMkLst>
        </pc:cxnChg>
        <pc:cxnChg chg="add mod topLvl">
          <ac:chgData name="Jumyung Park" userId="d04c84105cba63a0" providerId="LiveId" clId="{3D5C31D3-76E7-4525-9C39-31CBAECA7B5F}" dt="2023-07-19T14:41:15.579" v="2503" actId="164"/>
          <ac:cxnSpMkLst>
            <pc:docMk/>
            <pc:sldMk cId="3150690555" sldId="256"/>
            <ac:cxnSpMk id="484" creationId="{54328DC3-20E3-97E7-6521-09FDE36C6A24}"/>
          </ac:cxnSpMkLst>
        </pc:cxnChg>
        <pc:cxnChg chg="add mod topLvl">
          <ac:chgData name="Jumyung Park" userId="d04c84105cba63a0" providerId="LiveId" clId="{3D5C31D3-76E7-4525-9C39-31CBAECA7B5F}" dt="2023-07-19T14:41:15.579" v="2503" actId="164"/>
          <ac:cxnSpMkLst>
            <pc:docMk/>
            <pc:sldMk cId="3150690555" sldId="256"/>
            <ac:cxnSpMk id="486" creationId="{39A27B1A-F4C3-9B23-318C-E75B35B7C98F}"/>
          </ac:cxnSpMkLst>
        </pc:cxnChg>
        <pc:cxnChg chg="add mod topLvl">
          <ac:chgData name="Jumyung Park" userId="d04c84105cba63a0" providerId="LiveId" clId="{3D5C31D3-76E7-4525-9C39-31CBAECA7B5F}" dt="2023-07-19T14:41:16.537" v="2505" actId="164"/>
          <ac:cxnSpMkLst>
            <pc:docMk/>
            <pc:sldMk cId="3150690555" sldId="256"/>
            <ac:cxnSpMk id="510" creationId="{A7E3FDF0-7988-886E-4B29-1B9B591587F9}"/>
          </ac:cxnSpMkLst>
        </pc:cxnChg>
        <pc:cxnChg chg="add mod ord topLvl">
          <ac:chgData name="Jumyung Park" userId="d04c84105cba63a0" providerId="LiveId" clId="{3D5C31D3-76E7-4525-9C39-31CBAECA7B5F}" dt="2023-07-19T14:41:16.537" v="2505" actId="164"/>
          <ac:cxnSpMkLst>
            <pc:docMk/>
            <pc:sldMk cId="3150690555" sldId="256"/>
            <ac:cxnSpMk id="514" creationId="{4CEAC284-B084-8ED3-78DD-3C8F6F1E7095}"/>
          </ac:cxnSpMkLst>
        </pc:cxnChg>
        <pc:cxnChg chg="add mod topLvl">
          <ac:chgData name="Jumyung Park" userId="d04c84105cba63a0" providerId="LiveId" clId="{3D5C31D3-76E7-4525-9C39-31CBAECA7B5F}" dt="2023-07-19T14:41:16.045" v="2504" actId="164"/>
          <ac:cxnSpMkLst>
            <pc:docMk/>
            <pc:sldMk cId="3150690555" sldId="256"/>
            <ac:cxnSpMk id="520" creationId="{2B7297FD-6C54-84E2-72A2-FAC6A6C88ED2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560" creationId="{D8CD4CE5-0456-598B-8B6B-B0E0C613C2C4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570" creationId="{FCECF288-461C-3F4E-F95B-BFB5006F3983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613" creationId="{D280B31E-8CBA-1B21-256F-E2120D7CB620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617" creationId="{DAC0B873-EB6F-9846-C0FB-17515B4613FF}"/>
          </ac:cxnSpMkLst>
        </pc:cxnChg>
        <pc:cxnChg chg="add mod or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623" creationId="{83C86B21-21AF-2C25-4DAA-35C09B16625B}"/>
          </ac:cxnSpMkLst>
        </pc:cxnChg>
        <pc:cxnChg chg="add del mod">
          <ac:chgData name="Jumyung Park" userId="d04c84105cba63a0" providerId="LiveId" clId="{3D5C31D3-76E7-4525-9C39-31CBAECA7B5F}" dt="2023-07-19T13:43:40.547" v="1434" actId="478"/>
          <ac:cxnSpMkLst>
            <pc:docMk/>
            <pc:sldMk cId="3150690555" sldId="256"/>
            <ac:cxnSpMk id="627" creationId="{1E1BDEA6-DFC4-C3FA-2434-247288DD1CA4}"/>
          </ac:cxnSpMkLst>
        </pc:cxnChg>
        <pc:cxnChg chg="add del mod">
          <ac:chgData name="Jumyung Park" userId="d04c84105cba63a0" providerId="LiveId" clId="{3D5C31D3-76E7-4525-9C39-31CBAECA7B5F}" dt="2023-07-19T13:45:15.122" v="1455" actId="478"/>
          <ac:cxnSpMkLst>
            <pc:docMk/>
            <pc:sldMk cId="3150690555" sldId="256"/>
            <ac:cxnSpMk id="673" creationId="{C7015CB1-C06A-B3DD-2399-A9972D73B7BF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675" creationId="{30B88431-9F2E-5B4F-20AB-52699EF61771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676" creationId="{FE5B7301-A72C-2FB8-483A-976F3B42883B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677" creationId="{54DBE3D7-1460-3B91-EF0B-A0F6930D29F8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678" creationId="{EA3834FB-857F-71AE-1171-651023FA84F4}"/>
          </ac:cxnSpMkLst>
        </pc:cxnChg>
        <pc:cxnChg chg="add mod or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679" creationId="{2B49AB72-07E0-BA7D-F635-99C82DA4262D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698" creationId="{A4284D4D-675F-A0DD-E900-EA0E3CC1C8D8}"/>
          </ac:cxnSpMkLst>
        </pc:cxnChg>
        <pc:cxnChg chg="add mod topLvl">
          <ac:chgData name="Jumyung Park" userId="d04c84105cba63a0" providerId="LiveId" clId="{3D5C31D3-76E7-4525-9C39-31CBAECA7B5F}" dt="2023-07-19T14:25:14.650" v="2431" actId="165"/>
          <ac:cxnSpMkLst>
            <pc:docMk/>
            <pc:sldMk cId="3150690555" sldId="256"/>
            <ac:cxnSpMk id="727" creationId="{C3D343A5-F1D3-789D-8208-C81C5B39FE23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730" creationId="{25A9E2F5-3FB6-307E-799C-CB38E776D923}"/>
          </ac:cxnSpMkLst>
        </pc:cxnChg>
        <pc:cxnChg chg="add del mod">
          <ac:chgData name="Jumyung Park" userId="d04c84105cba63a0" providerId="LiveId" clId="{3D5C31D3-76E7-4525-9C39-31CBAECA7B5F}" dt="2023-07-19T14:00:54.534" v="1900" actId="478"/>
          <ac:cxnSpMkLst>
            <pc:docMk/>
            <pc:sldMk cId="3150690555" sldId="256"/>
            <ac:cxnSpMk id="734" creationId="{46A6CE90-21CC-B617-5D3F-118B5C46489B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740" creationId="{3FCBA7DA-26F7-E1B1-1F97-E2E9B0708FAA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741" creationId="{D09A58CE-FD1E-BC6D-F9B4-138E3E286052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742" creationId="{08707E53-1666-3E3B-8F25-14AC22BE4721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743" creationId="{22789865-F98C-15F1-AC30-BF996EF56E3C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744" creationId="{0332B5F8-175C-A646-EF30-5B84C5CD0145}"/>
          </ac:cxnSpMkLst>
        </pc:cxnChg>
        <pc:cxnChg chg="add del mod">
          <ac:chgData name="Jumyung Park" userId="d04c84105cba63a0" providerId="LiveId" clId="{3D5C31D3-76E7-4525-9C39-31CBAECA7B5F}" dt="2023-07-19T14:00:53.635" v="1899" actId="478"/>
          <ac:cxnSpMkLst>
            <pc:docMk/>
            <pc:sldMk cId="3150690555" sldId="256"/>
            <ac:cxnSpMk id="745" creationId="{CF6F9265-FE74-FD83-1CBA-3224A58AE77E}"/>
          </ac:cxnSpMkLst>
        </pc:cxnChg>
        <pc:cxnChg chg="add mo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757" creationId="{94770678-C8E2-397A-8B6D-E2F036A569B7}"/>
          </ac:cxnSpMkLst>
        </pc:cxnChg>
        <pc:cxnChg chg="add del mod">
          <ac:chgData name="Jumyung Park" userId="d04c84105cba63a0" providerId="LiveId" clId="{3D5C31D3-76E7-4525-9C39-31CBAECA7B5F}" dt="2023-07-19T14:01:49.177" v="1912" actId="478"/>
          <ac:cxnSpMkLst>
            <pc:docMk/>
            <pc:sldMk cId="3150690555" sldId="256"/>
            <ac:cxnSpMk id="760" creationId="{CD2068E2-63CC-AE4E-6F0F-8E8C5529CC7E}"/>
          </ac:cxnSpMkLst>
        </pc:cxnChg>
        <pc:cxnChg chg="add mod ord topLvl">
          <ac:chgData name="Jumyung Park" userId="d04c84105cba63a0" providerId="LiveId" clId="{3D5C31D3-76E7-4525-9C39-31CBAECA7B5F}" dt="2023-07-19T14:45:10.019" v="2526" actId="164"/>
          <ac:cxnSpMkLst>
            <pc:docMk/>
            <pc:sldMk cId="3150690555" sldId="256"/>
            <ac:cxnSpMk id="766" creationId="{E6873FDA-6AE6-0185-0D0E-1BCF7A985A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4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5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7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9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4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7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6299-327F-40BD-9DAE-D3E988008F05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24E2-02EB-465B-8F25-2F3C60326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A8BB0F4-3C57-AA40-0356-51243972DCA1}"/>
              </a:ext>
            </a:extLst>
          </p:cNvPr>
          <p:cNvGrpSpPr/>
          <p:nvPr/>
        </p:nvGrpSpPr>
        <p:grpSpPr>
          <a:xfrm>
            <a:off x="0" y="0"/>
            <a:ext cx="12192000" cy="19880826"/>
            <a:chOff x="0" y="0"/>
            <a:chExt cx="12192000" cy="1988082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23AE38-AC0F-9CBA-8045-379C376651C0}"/>
                </a:ext>
              </a:extLst>
            </p:cNvPr>
            <p:cNvSpPr/>
            <p:nvPr/>
          </p:nvSpPr>
          <p:spPr>
            <a:xfrm>
              <a:off x="0" y="0"/>
              <a:ext cx="12192000" cy="19880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45A9747-368E-7E12-D227-D7A1A26F344C}"/>
                </a:ext>
              </a:extLst>
            </p:cNvPr>
            <p:cNvSpPr/>
            <p:nvPr/>
          </p:nvSpPr>
          <p:spPr>
            <a:xfrm>
              <a:off x="2473248" y="618170"/>
              <a:ext cx="8842452" cy="3303927"/>
            </a:xfrm>
            <a:prstGeom prst="roundRect">
              <a:avLst>
                <a:gd name="adj" fmla="val 488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사각형: 둥근 모서리 782">
              <a:extLst>
                <a:ext uri="{FF2B5EF4-FFF2-40B4-BE49-F238E27FC236}">
                  <a16:creationId xmlns:a16="http://schemas.microsoft.com/office/drawing/2014/main" id="{A803DA67-AF74-90AB-01C4-AE2FE6E37929}"/>
                </a:ext>
              </a:extLst>
            </p:cNvPr>
            <p:cNvSpPr/>
            <p:nvPr/>
          </p:nvSpPr>
          <p:spPr>
            <a:xfrm>
              <a:off x="4242893" y="4072332"/>
              <a:ext cx="7793942" cy="15574831"/>
            </a:xfrm>
            <a:prstGeom prst="roundRect">
              <a:avLst>
                <a:gd name="adj" fmla="val 488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사각형: 둥근 모서리 268">
              <a:extLst>
                <a:ext uri="{FF2B5EF4-FFF2-40B4-BE49-F238E27FC236}">
                  <a16:creationId xmlns:a16="http://schemas.microsoft.com/office/drawing/2014/main" id="{DC1E9049-C8D4-44D1-F680-BC37927DF5DF}"/>
                </a:ext>
              </a:extLst>
            </p:cNvPr>
            <p:cNvSpPr/>
            <p:nvPr/>
          </p:nvSpPr>
          <p:spPr>
            <a:xfrm>
              <a:off x="298552" y="173132"/>
              <a:ext cx="741520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String</a:t>
              </a:r>
            </a:p>
          </p:txBody>
        </p:sp>
        <p:sp>
          <p:nvSpPr>
            <p:cNvPr id="270" name="사각형: 둥근 모서리 269">
              <a:extLst>
                <a:ext uri="{FF2B5EF4-FFF2-40B4-BE49-F238E27FC236}">
                  <a16:creationId xmlns:a16="http://schemas.microsoft.com/office/drawing/2014/main" id="{548E1D58-A2F4-96C0-5DC0-0DA751D3DB8F}"/>
                </a:ext>
              </a:extLst>
            </p:cNvPr>
            <p:cNvSpPr/>
            <p:nvPr/>
          </p:nvSpPr>
          <p:spPr>
            <a:xfrm>
              <a:off x="1160742" y="162084"/>
              <a:ext cx="735527" cy="3532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Vector</a:t>
              </a:r>
            </a:p>
          </p:txBody>
        </p:sp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FF51EAFA-4ECE-7B71-A434-03D54EE08B90}"/>
                </a:ext>
              </a:extLst>
            </p:cNvPr>
            <p:cNvSpPr/>
            <p:nvPr/>
          </p:nvSpPr>
          <p:spPr>
            <a:xfrm>
              <a:off x="2058948" y="170549"/>
              <a:ext cx="735527" cy="353246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Matrix</a:t>
              </a: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73BF1022-3770-47C6-1273-DF4CC98D852C}"/>
                </a:ext>
              </a:extLst>
            </p:cNvPr>
            <p:cNvSpPr/>
            <p:nvPr/>
          </p:nvSpPr>
          <p:spPr>
            <a:xfrm>
              <a:off x="2962631" y="170264"/>
              <a:ext cx="735527" cy="3532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Function</a:t>
              </a:r>
            </a:p>
          </p:txBody>
        </p:sp>
        <p:sp>
          <p:nvSpPr>
            <p:cNvPr id="527" name="사각형: 둥근 모서리 526">
              <a:extLst>
                <a:ext uri="{FF2B5EF4-FFF2-40B4-BE49-F238E27FC236}">
                  <a16:creationId xmlns:a16="http://schemas.microsoft.com/office/drawing/2014/main" id="{1B5634EC-1050-A1E6-66AB-3D173593E5F4}"/>
                </a:ext>
              </a:extLst>
            </p:cNvPr>
            <p:cNvSpPr/>
            <p:nvPr/>
          </p:nvSpPr>
          <p:spPr>
            <a:xfrm>
              <a:off x="3863313" y="170264"/>
              <a:ext cx="735527" cy="35324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Number</a:t>
              </a:r>
            </a:p>
          </p:txBody>
        </p:sp>
        <p:cxnSp>
          <p:nvCxnSpPr>
            <p:cNvPr id="514" name="직선 화살표 연결선 513">
              <a:extLst>
                <a:ext uri="{FF2B5EF4-FFF2-40B4-BE49-F238E27FC236}">
                  <a16:creationId xmlns:a16="http://schemas.microsoft.com/office/drawing/2014/main" id="{4CEAC284-B084-8ED3-78DD-3C8F6F1E7095}"/>
                </a:ext>
              </a:extLst>
            </p:cNvPr>
            <p:cNvCxnSpPr>
              <a:cxnSpLocks/>
              <a:endCxn id="501" idx="0"/>
            </p:cNvCxnSpPr>
            <p:nvPr/>
          </p:nvCxnSpPr>
          <p:spPr>
            <a:xfrm>
              <a:off x="3982675" y="8665717"/>
              <a:ext cx="712430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사각형: 둥근 모서리 363">
              <a:extLst>
                <a:ext uri="{FF2B5EF4-FFF2-40B4-BE49-F238E27FC236}">
                  <a16:creationId xmlns:a16="http://schemas.microsoft.com/office/drawing/2014/main" id="{F2CD6B05-D09C-964E-FFEC-603E19217A7A}"/>
                </a:ext>
              </a:extLst>
            </p:cNvPr>
            <p:cNvSpPr/>
            <p:nvPr/>
          </p:nvSpPr>
          <p:spPr>
            <a:xfrm>
              <a:off x="4500175" y="997341"/>
              <a:ext cx="1399677" cy="1745884"/>
            </a:xfrm>
            <a:prstGeom prst="roundRect">
              <a:avLst>
                <a:gd name="adj" fmla="val 678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16EDCFF6-C531-D380-4236-688496D784DA}"/>
                </a:ext>
              </a:extLst>
            </p:cNvPr>
            <p:cNvSpPr txBox="1"/>
            <p:nvPr/>
          </p:nvSpPr>
          <p:spPr>
            <a:xfrm>
              <a:off x="4507334" y="1022663"/>
              <a:ext cx="13857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Answer Matrix</a:t>
              </a:r>
            </a:p>
          </p:txBody>
        </p:sp>
        <p:sp>
          <p:nvSpPr>
            <p:cNvPr id="349" name="사각형: 둥근 모서리 348">
              <a:extLst>
                <a:ext uri="{FF2B5EF4-FFF2-40B4-BE49-F238E27FC236}">
                  <a16:creationId xmlns:a16="http://schemas.microsoft.com/office/drawing/2014/main" id="{BC17BF44-2669-3CD9-91A5-5678B59ED8BF}"/>
                </a:ext>
              </a:extLst>
            </p:cNvPr>
            <p:cNvSpPr/>
            <p:nvPr/>
          </p:nvSpPr>
          <p:spPr>
            <a:xfrm>
              <a:off x="7891308" y="994858"/>
              <a:ext cx="1399677" cy="1745884"/>
            </a:xfrm>
            <a:prstGeom prst="roundRect">
              <a:avLst>
                <a:gd name="adj" fmla="val 678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EC8FA8A-7583-332E-DEC6-CA496049FFC4}"/>
                </a:ext>
              </a:extLst>
            </p:cNvPr>
            <p:cNvSpPr txBox="1"/>
            <p:nvPr/>
          </p:nvSpPr>
          <p:spPr>
            <a:xfrm>
              <a:off x="7898860" y="1018814"/>
              <a:ext cx="13857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Question Matrix</a:t>
              </a: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E93F93ED-D877-1BB3-CAAA-15C9DE10B880}"/>
                </a:ext>
              </a:extLst>
            </p:cNvPr>
            <p:cNvCxnSpPr>
              <a:cxnSpLocks/>
              <a:stCxn id="299" idx="3"/>
              <a:endCxn id="277" idx="3"/>
            </p:cNvCxnSpPr>
            <p:nvPr/>
          </p:nvCxnSpPr>
          <p:spPr>
            <a:xfrm flipH="1">
              <a:off x="5824635" y="2105359"/>
              <a:ext cx="2136460" cy="594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화살표 연결선 323">
              <a:extLst>
                <a:ext uri="{FF2B5EF4-FFF2-40B4-BE49-F238E27FC236}">
                  <a16:creationId xmlns:a16="http://schemas.microsoft.com/office/drawing/2014/main" id="{BF726C30-9508-BC9E-E519-3B4AAE1261FF}"/>
                </a:ext>
              </a:extLst>
            </p:cNvPr>
            <p:cNvCxnSpPr>
              <a:cxnSpLocks/>
              <a:stCxn id="300" idx="3"/>
              <a:endCxn id="278" idx="3"/>
            </p:cNvCxnSpPr>
            <p:nvPr/>
          </p:nvCxnSpPr>
          <p:spPr>
            <a:xfrm flipH="1">
              <a:off x="5827966" y="2459759"/>
              <a:ext cx="2129798" cy="594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화살표 연결선 317">
              <a:extLst>
                <a:ext uri="{FF2B5EF4-FFF2-40B4-BE49-F238E27FC236}">
                  <a16:creationId xmlns:a16="http://schemas.microsoft.com/office/drawing/2014/main" id="{58AC7C61-6977-68EB-E34A-37E93624322D}"/>
                </a:ext>
              </a:extLst>
            </p:cNvPr>
            <p:cNvCxnSpPr>
              <a:cxnSpLocks/>
              <a:stCxn id="298" idx="3"/>
              <a:endCxn id="276" idx="3"/>
            </p:cNvCxnSpPr>
            <p:nvPr/>
          </p:nvCxnSpPr>
          <p:spPr>
            <a:xfrm flipH="1">
              <a:off x="5824635" y="1747672"/>
              <a:ext cx="2139791" cy="551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3F74DDBD-75D9-DA37-ADC7-B3D024C4D160}"/>
                </a:ext>
              </a:extLst>
            </p:cNvPr>
            <p:cNvCxnSpPr>
              <a:cxnSpLocks/>
              <a:stCxn id="297" idx="3"/>
              <a:endCxn id="275" idx="3"/>
            </p:cNvCxnSpPr>
            <p:nvPr/>
          </p:nvCxnSpPr>
          <p:spPr>
            <a:xfrm flipH="1">
              <a:off x="5824635" y="1395893"/>
              <a:ext cx="2139791" cy="551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화살표 연결선 278">
              <a:extLst>
                <a:ext uri="{FF2B5EF4-FFF2-40B4-BE49-F238E27FC236}">
                  <a16:creationId xmlns:a16="http://schemas.microsoft.com/office/drawing/2014/main" id="{81C89E2A-659F-5409-0146-93D197E4FA67}"/>
                </a:ext>
              </a:extLst>
            </p:cNvPr>
            <p:cNvCxnSpPr>
              <a:cxnSpLocks/>
              <a:stCxn id="134" idx="3"/>
              <a:endCxn id="275" idx="1"/>
            </p:cNvCxnSpPr>
            <p:nvPr/>
          </p:nvCxnSpPr>
          <p:spPr>
            <a:xfrm flipV="1">
              <a:off x="3480952" y="1401409"/>
              <a:ext cx="1082092" cy="202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23008A96-1F6D-1B4E-423F-88671F1E264D}"/>
                </a:ext>
              </a:extLst>
            </p:cNvPr>
            <p:cNvSpPr/>
            <p:nvPr/>
          </p:nvSpPr>
          <p:spPr>
            <a:xfrm>
              <a:off x="2611511" y="1226811"/>
              <a:ext cx="869441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Answer</a:t>
              </a: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B7BF9AD7-56CB-D2A7-3853-D305CF83F3C5}"/>
                </a:ext>
              </a:extLst>
            </p:cNvPr>
            <p:cNvSpPr/>
            <p:nvPr/>
          </p:nvSpPr>
          <p:spPr>
            <a:xfrm>
              <a:off x="3647917" y="1225345"/>
              <a:ext cx="751493" cy="1418350"/>
            </a:xfrm>
            <a:prstGeom prst="roundRect">
              <a:avLst/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Embed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FD2B1E5D-065A-0A52-3BAF-7EA2AE816269}"/>
                </a:ext>
              </a:extLst>
            </p:cNvPr>
            <p:cNvSpPr/>
            <p:nvPr/>
          </p:nvSpPr>
          <p:spPr>
            <a:xfrm>
              <a:off x="2611511" y="1578590"/>
              <a:ext cx="869441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Answer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2F334D40-94A1-39A9-14EF-89DE1F5C5CBD}"/>
                </a:ext>
              </a:extLst>
            </p:cNvPr>
            <p:cNvSpPr/>
            <p:nvPr/>
          </p:nvSpPr>
          <p:spPr>
            <a:xfrm>
              <a:off x="2611511" y="1936710"/>
              <a:ext cx="869441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Answer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743F28FE-3C2D-CCFF-1E91-69896A5A0FC4}"/>
                </a:ext>
              </a:extLst>
            </p:cNvPr>
            <p:cNvSpPr/>
            <p:nvPr/>
          </p:nvSpPr>
          <p:spPr>
            <a:xfrm>
              <a:off x="2614842" y="2291110"/>
              <a:ext cx="869441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Answer</a:t>
              </a:r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684B17F4-9ED7-22D6-4816-BB380682DF54}"/>
                </a:ext>
              </a:extLst>
            </p:cNvPr>
            <p:cNvCxnSpPr>
              <a:cxnSpLocks/>
              <a:stCxn id="314" idx="2"/>
              <a:endCxn id="336" idx="0"/>
            </p:cNvCxnSpPr>
            <p:nvPr/>
          </p:nvCxnSpPr>
          <p:spPr>
            <a:xfrm>
              <a:off x="6805647" y="2642331"/>
              <a:ext cx="0" cy="2148934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C0FA520D-122B-9253-BA76-EE04149A33EE}"/>
                </a:ext>
              </a:extLst>
            </p:cNvPr>
            <p:cNvSpPr/>
            <p:nvPr/>
          </p:nvSpPr>
          <p:spPr>
            <a:xfrm>
              <a:off x="4563044" y="1224786"/>
              <a:ext cx="1261591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[Answer Vector]</a:t>
              </a:r>
            </a:p>
          </p:txBody>
        </p:sp>
        <p:sp>
          <p:nvSpPr>
            <p:cNvPr id="276" name="사각형: 둥근 모서리 275">
              <a:extLst>
                <a:ext uri="{FF2B5EF4-FFF2-40B4-BE49-F238E27FC236}">
                  <a16:creationId xmlns:a16="http://schemas.microsoft.com/office/drawing/2014/main" id="{F5E0BC74-1CBA-1188-DCD6-A2D06C40136F}"/>
                </a:ext>
              </a:extLst>
            </p:cNvPr>
            <p:cNvSpPr/>
            <p:nvPr/>
          </p:nvSpPr>
          <p:spPr>
            <a:xfrm>
              <a:off x="4563044" y="1576565"/>
              <a:ext cx="1261591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[Answer Vector]</a:t>
              </a:r>
            </a:p>
          </p:txBody>
        </p:sp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7F866FB5-EE96-6107-3AA3-FDAADDEB2EB0}"/>
                </a:ext>
              </a:extLst>
            </p:cNvPr>
            <p:cNvSpPr/>
            <p:nvPr/>
          </p:nvSpPr>
          <p:spPr>
            <a:xfrm>
              <a:off x="4563044" y="1934685"/>
              <a:ext cx="1261591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[Answer Vector]</a:t>
              </a:r>
            </a:p>
          </p:txBody>
        </p:sp>
        <p:sp>
          <p:nvSpPr>
            <p:cNvPr id="278" name="사각형: 둥근 모서리 277">
              <a:extLst>
                <a:ext uri="{FF2B5EF4-FFF2-40B4-BE49-F238E27FC236}">
                  <a16:creationId xmlns:a16="http://schemas.microsoft.com/office/drawing/2014/main" id="{0403F8E3-B907-7EE2-770A-D3071FF1D602}"/>
                </a:ext>
              </a:extLst>
            </p:cNvPr>
            <p:cNvSpPr/>
            <p:nvPr/>
          </p:nvSpPr>
          <p:spPr>
            <a:xfrm>
              <a:off x="4566375" y="2289085"/>
              <a:ext cx="1261591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[Answer Vector]</a:t>
              </a:r>
            </a:p>
          </p:txBody>
        </p: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148CE01C-369E-7F53-BF17-84FAA1D72F29}"/>
                </a:ext>
              </a:extLst>
            </p:cNvPr>
            <p:cNvCxnSpPr>
              <a:cxnSpLocks/>
              <a:stCxn id="140" idx="3"/>
              <a:endCxn id="276" idx="1"/>
            </p:cNvCxnSpPr>
            <p:nvPr/>
          </p:nvCxnSpPr>
          <p:spPr>
            <a:xfrm flipV="1">
              <a:off x="3480952" y="1753188"/>
              <a:ext cx="1082092" cy="202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CDA25138-D71F-0012-4AF3-8D9755305DA6}"/>
                </a:ext>
              </a:extLst>
            </p:cNvPr>
            <p:cNvCxnSpPr>
              <a:cxnSpLocks/>
              <a:stCxn id="141" idx="3"/>
              <a:endCxn id="277" idx="1"/>
            </p:cNvCxnSpPr>
            <p:nvPr/>
          </p:nvCxnSpPr>
          <p:spPr>
            <a:xfrm flipV="1">
              <a:off x="3480952" y="2111308"/>
              <a:ext cx="1082092" cy="202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9BB90C41-34EF-9A35-15C0-CC1E5CD82CB6}"/>
                </a:ext>
              </a:extLst>
            </p:cNvPr>
            <p:cNvCxnSpPr>
              <a:cxnSpLocks/>
              <a:stCxn id="142" idx="3"/>
              <a:endCxn id="278" idx="1"/>
            </p:cNvCxnSpPr>
            <p:nvPr/>
          </p:nvCxnSpPr>
          <p:spPr>
            <a:xfrm flipV="1">
              <a:off x="3484283" y="2465708"/>
              <a:ext cx="1082092" cy="202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D1041698-1262-D7F6-F18F-DB8FD89A5733}"/>
                </a:ext>
              </a:extLst>
            </p:cNvPr>
            <p:cNvCxnSpPr>
              <a:cxnSpLocks/>
              <a:stCxn id="292" idx="3"/>
              <a:endCxn id="297" idx="1"/>
            </p:cNvCxnSpPr>
            <p:nvPr/>
          </p:nvCxnSpPr>
          <p:spPr>
            <a:xfrm flipH="1" flipV="1">
              <a:off x="9229348" y="1395893"/>
              <a:ext cx="1087699" cy="146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1253FB34-5D1E-2A8D-8DCA-B50B14DDAAAC}"/>
                </a:ext>
              </a:extLst>
            </p:cNvPr>
            <p:cNvSpPr/>
            <p:nvPr/>
          </p:nvSpPr>
          <p:spPr>
            <a:xfrm flipH="1">
              <a:off x="10317047" y="1220737"/>
              <a:ext cx="869441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</a:t>
              </a:r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DB52E591-1375-8E19-43DE-7D75DE077551}"/>
                </a:ext>
              </a:extLst>
            </p:cNvPr>
            <p:cNvSpPr/>
            <p:nvPr/>
          </p:nvSpPr>
          <p:spPr>
            <a:xfrm flipH="1">
              <a:off x="9398589" y="1219271"/>
              <a:ext cx="751493" cy="1418350"/>
            </a:xfrm>
            <a:prstGeom prst="roundRect">
              <a:avLst/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Embed</a:t>
              </a:r>
            </a:p>
          </p:txBody>
        </p: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7A2E1509-A7CC-1C5E-7B6F-A8DA8A1992F3}"/>
                </a:ext>
              </a:extLst>
            </p:cNvPr>
            <p:cNvSpPr/>
            <p:nvPr/>
          </p:nvSpPr>
          <p:spPr>
            <a:xfrm flipH="1">
              <a:off x="10317047" y="1572516"/>
              <a:ext cx="869441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</a:t>
              </a:r>
            </a:p>
          </p:txBody>
        </p:sp>
        <p:sp>
          <p:nvSpPr>
            <p:cNvPr id="295" name="사각형: 둥근 모서리 294">
              <a:extLst>
                <a:ext uri="{FF2B5EF4-FFF2-40B4-BE49-F238E27FC236}">
                  <a16:creationId xmlns:a16="http://schemas.microsoft.com/office/drawing/2014/main" id="{C308A34E-64BA-A483-F4BA-B0E81AF7945E}"/>
                </a:ext>
              </a:extLst>
            </p:cNvPr>
            <p:cNvSpPr/>
            <p:nvPr/>
          </p:nvSpPr>
          <p:spPr>
            <a:xfrm flipH="1">
              <a:off x="10317047" y="1930636"/>
              <a:ext cx="869441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</a:t>
              </a:r>
            </a:p>
          </p:txBody>
        </p:sp>
        <p:sp>
          <p:nvSpPr>
            <p:cNvPr id="296" name="사각형: 둥근 모서리 295">
              <a:extLst>
                <a:ext uri="{FF2B5EF4-FFF2-40B4-BE49-F238E27FC236}">
                  <a16:creationId xmlns:a16="http://schemas.microsoft.com/office/drawing/2014/main" id="{0004E225-67B2-21A5-C388-A94AA33CC19A}"/>
                </a:ext>
              </a:extLst>
            </p:cNvPr>
            <p:cNvSpPr/>
            <p:nvPr/>
          </p:nvSpPr>
          <p:spPr>
            <a:xfrm flipH="1">
              <a:off x="10313716" y="2285036"/>
              <a:ext cx="869441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</a:t>
              </a:r>
            </a:p>
          </p:txBody>
        </p:sp>
        <p:sp>
          <p:nvSpPr>
            <p:cNvPr id="297" name="사각형: 둥근 모서리 296">
              <a:extLst>
                <a:ext uri="{FF2B5EF4-FFF2-40B4-BE49-F238E27FC236}">
                  <a16:creationId xmlns:a16="http://schemas.microsoft.com/office/drawing/2014/main" id="{615083D6-4AC3-58AB-0313-144F5B5A592A}"/>
                </a:ext>
              </a:extLst>
            </p:cNvPr>
            <p:cNvSpPr/>
            <p:nvPr/>
          </p:nvSpPr>
          <p:spPr>
            <a:xfrm flipH="1">
              <a:off x="7964426" y="1219270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[Question Vector]</a:t>
              </a:r>
            </a:p>
          </p:txBody>
        </p:sp>
        <p:sp>
          <p:nvSpPr>
            <p:cNvPr id="298" name="사각형: 둥근 모서리 297">
              <a:extLst>
                <a:ext uri="{FF2B5EF4-FFF2-40B4-BE49-F238E27FC236}">
                  <a16:creationId xmlns:a16="http://schemas.microsoft.com/office/drawing/2014/main" id="{FE741DBA-F52E-228F-D717-57642C834910}"/>
                </a:ext>
              </a:extLst>
            </p:cNvPr>
            <p:cNvSpPr/>
            <p:nvPr/>
          </p:nvSpPr>
          <p:spPr>
            <a:xfrm flipH="1">
              <a:off x="7964426" y="1571049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[Question Vector]</a:t>
              </a:r>
            </a:p>
          </p:txBody>
        </p:sp>
        <p:sp>
          <p:nvSpPr>
            <p:cNvPr id="299" name="사각형: 둥근 모서리 298">
              <a:extLst>
                <a:ext uri="{FF2B5EF4-FFF2-40B4-BE49-F238E27FC236}">
                  <a16:creationId xmlns:a16="http://schemas.microsoft.com/office/drawing/2014/main" id="{03A386CD-6223-9D98-4D98-D6423B1B1F16}"/>
                </a:ext>
              </a:extLst>
            </p:cNvPr>
            <p:cNvSpPr/>
            <p:nvPr/>
          </p:nvSpPr>
          <p:spPr>
            <a:xfrm flipH="1">
              <a:off x="7961095" y="1928736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[Question Vector]</a:t>
              </a:r>
            </a:p>
          </p:txBody>
        </p:sp>
        <p:sp>
          <p:nvSpPr>
            <p:cNvPr id="300" name="사각형: 둥근 모서리 299">
              <a:extLst>
                <a:ext uri="{FF2B5EF4-FFF2-40B4-BE49-F238E27FC236}">
                  <a16:creationId xmlns:a16="http://schemas.microsoft.com/office/drawing/2014/main" id="{50627D3C-38CF-9AB4-E9C2-75CE532DFEC1}"/>
                </a:ext>
              </a:extLst>
            </p:cNvPr>
            <p:cNvSpPr/>
            <p:nvPr/>
          </p:nvSpPr>
          <p:spPr>
            <a:xfrm flipH="1">
              <a:off x="7957764" y="2283136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[Question Vector]</a:t>
              </a:r>
            </a:p>
          </p:txBody>
        </p: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2E8CFA9E-A577-64BF-A89A-49B59189032E}"/>
                </a:ext>
              </a:extLst>
            </p:cNvPr>
            <p:cNvCxnSpPr>
              <a:cxnSpLocks/>
              <a:stCxn id="294" idx="3"/>
              <a:endCxn id="298" idx="1"/>
            </p:cNvCxnSpPr>
            <p:nvPr/>
          </p:nvCxnSpPr>
          <p:spPr>
            <a:xfrm flipH="1" flipV="1">
              <a:off x="9229348" y="1747672"/>
              <a:ext cx="1087699" cy="146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>
              <a:extLst>
                <a:ext uri="{FF2B5EF4-FFF2-40B4-BE49-F238E27FC236}">
                  <a16:creationId xmlns:a16="http://schemas.microsoft.com/office/drawing/2014/main" id="{4796A33F-F0B9-76ED-E652-50C80784827F}"/>
                </a:ext>
              </a:extLst>
            </p:cNvPr>
            <p:cNvCxnSpPr>
              <a:cxnSpLocks/>
              <a:stCxn id="295" idx="3"/>
              <a:endCxn id="299" idx="1"/>
            </p:cNvCxnSpPr>
            <p:nvPr/>
          </p:nvCxnSpPr>
          <p:spPr>
            <a:xfrm flipH="1" flipV="1">
              <a:off x="9226017" y="2105359"/>
              <a:ext cx="1091030" cy="190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15AB0777-3D5B-246E-7064-DAE974B4E86B}"/>
                </a:ext>
              </a:extLst>
            </p:cNvPr>
            <p:cNvCxnSpPr>
              <a:cxnSpLocks/>
              <a:stCxn id="296" idx="3"/>
              <a:endCxn id="300" idx="1"/>
            </p:cNvCxnSpPr>
            <p:nvPr/>
          </p:nvCxnSpPr>
          <p:spPr>
            <a:xfrm flipH="1" flipV="1">
              <a:off x="9222686" y="2459759"/>
              <a:ext cx="1091030" cy="190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사각형: 둥근 모서리 313">
              <a:extLst>
                <a:ext uri="{FF2B5EF4-FFF2-40B4-BE49-F238E27FC236}">
                  <a16:creationId xmlns:a16="http://schemas.microsoft.com/office/drawing/2014/main" id="{703D54C1-6FAF-A49E-BECA-894033D846C9}"/>
                </a:ext>
              </a:extLst>
            </p:cNvPr>
            <p:cNvSpPr/>
            <p:nvPr/>
          </p:nvSpPr>
          <p:spPr>
            <a:xfrm>
              <a:off x="6098857" y="1228751"/>
              <a:ext cx="1413580" cy="1413580"/>
            </a:xfrm>
            <a:prstGeom prst="roundRect">
              <a:avLst>
                <a:gd name="adj" fmla="val 678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Untrained</a:t>
              </a:r>
            </a:p>
            <a:p>
              <a:pPr algn="ctr"/>
              <a:r>
                <a:rPr lang="en-US" sz="1100" dirty="0"/>
                <a:t>Transformation</a:t>
              </a:r>
            </a:p>
            <a:p>
              <a:pPr algn="ctr"/>
              <a:r>
                <a:rPr lang="en-US" sz="1100" dirty="0"/>
                <a:t>Matrix</a:t>
              </a:r>
            </a:p>
          </p:txBody>
        </p:sp>
        <p:sp>
          <p:nvSpPr>
            <p:cNvPr id="327" name="사각형: 둥근 모서리 326">
              <a:extLst>
                <a:ext uri="{FF2B5EF4-FFF2-40B4-BE49-F238E27FC236}">
                  <a16:creationId xmlns:a16="http://schemas.microsoft.com/office/drawing/2014/main" id="{75AAFB41-2C09-4DF2-E899-A79F60959A42}"/>
                </a:ext>
              </a:extLst>
            </p:cNvPr>
            <p:cNvSpPr/>
            <p:nvPr/>
          </p:nvSpPr>
          <p:spPr>
            <a:xfrm flipH="1">
              <a:off x="7596165" y="1224786"/>
              <a:ext cx="201733" cy="1418350"/>
            </a:xfrm>
            <a:prstGeom prst="roundRect">
              <a:avLst>
                <a:gd name="adj" fmla="val 50000"/>
              </a:avLst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1100" dirty="0"/>
                <a:t>MatMul</a:t>
              </a:r>
            </a:p>
          </p:txBody>
        </p:sp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12D9EB0A-1C92-6AC6-864D-6E0992896CD5}"/>
                </a:ext>
              </a:extLst>
            </p:cNvPr>
            <p:cNvSpPr/>
            <p:nvPr/>
          </p:nvSpPr>
          <p:spPr>
            <a:xfrm>
              <a:off x="6098857" y="2815860"/>
              <a:ext cx="1413580" cy="1029468"/>
            </a:xfrm>
            <a:prstGeom prst="roundRect">
              <a:avLst>
                <a:gd name="adj" fmla="val 15433"/>
              </a:avLst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Neural Network</a:t>
              </a:r>
            </a:p>
          </p:txBody>
        </p:sp>
        <p:sp>
          <p:nvSpPr>
            <p:cNvPr id="376" name="사각형: 둥근 모서리 375">
              <a:extLst>
                <a:ext uri="{FF2B5EF4-FFF2-40B4-BE49-F238E27FC236}">
                  <a16:creationId xmlns:a16="http://schemas.microsoft.com/office/drawing/2014/main" id="{6FDCA6B0-5A56-43D2-3A44-EEC3E84E499F}"/>
                </a:ext>
              </a:extLst>
            </p:cNvPr>
            <p:cNvSpPr/>
            <p:nvPr/>
          </p:nvSpPr>
          <p:spPr>
            <a:xfrm>
              <a:off x="4602807" y="4624101"/>
              <a:ext cx="1413580" cy="1582024"/>
            </a:xfrm>
            <a:prstGeom prst="roundRect">
              <a:avLst>
                <a:gd name="adj" fmla="val 678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77" name="사각형: 둥근 모서리 376">
              <a:extLst>
                <a:ext uri="{FF2B5EF4-FFF2-40B4-BE49-F238E27FC236}">
                  <a16:creationId xmlns:a16="http://schemas.microsoft.com/office/drawing/2014/main" id="{7641F908-3DB5-8234-5D64-E221DDE2E2BB}"/>
                </a:ext>
              </a:extLst>
            </p:cNvPr>
            <p:cNvSpPr/>
            <p:nvPr/>
          </p:nvSpPr>
          <p:spPr>
            <a:xfrm flipH="1">
              <a:off x="4678802" y="5055000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[Query Vector]</a:t>
              </a:r>
            </a:p>
          </p:txBody>
        </p:sp>
        <p:sp>
          <p:nvSpPr>
            <p:cNvPr id="378" name="사각형: 둥근 모서리 377">
              <a:extLst>
                <a:ext uri="{FF2B5EF4-FFF2-40B4-BE49-F238E27FC236}">
                  <a16:creationId xmlns:a16="http://schemas.microsoft.com/office/drawing/2014/main" id="{3FE27588-B48F-9448-B426-1DE809AF62D9}"/>
                </a:ext>
              </a:extLst>
            </p:cNvPr>
            <p:cNvSpPr/>
            <p:nvPr/>
          </p:nvSpPr>
          <p:spPr>
            <a:xfrm flipH="1">
              <a:off x="4678802" y="5413120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[Query Vector]</a:t>
              </a:r>
            </a:p>
          </p:txBody>
        </p:sp>
        <p:sp>
          <p:nvSpPr>
            <p:cNvPr id="379" name="사각형: 둥근 모서리 378">
              <a:extLst>
                <a:ext uri="{FF2B5EF4-FFF2-40B4-BE49-F238E27FC236}">
                  <a16:creationId xmlns:a16="http://schemas.microsoft.com/office/drawing/2014/main" id="{F5429A91-F16F-31B7-AC1C-822FCF853C31}"/>
                </a:ext>
              </a:extLst>
            </p:cNvPr>
            <p:cNvSpPr/>
            <p:nvPr/>
          </p:nvSpPr>
          <p:spPr>
            <a:xfrm flipH="1">
              <a:off x="4675471" y="5767520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[Query Vector]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0E46B075-CB04-9149-F895-20DDEDD7CD0C}"/>
                </a:ext>
              </a:extLst>
            </p:cNvPr>
            <p:cNvSpPr txBox="1"/>
            <p:nvPr/>
          </p:nvSpPr>
          <p:spPr>
            <a:xfrm>
              <a:off x="4600334" y="4626087"/>
              <a:ext cx="13996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Transformed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Query Matrix</a:t>
              </a:r>
            </a:p>
          </p:txBody>
        </p: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05F0ECAA-55FA-E783-3FDD-C7A5932637B6}"/>
                </a:ext>
              </a:extLst>
            </p:cNvPr>
            <p:cNvCxnSpPr>
              <a:cxnSpLocks/>
              <a:stCxn id="341" idx="3"/>
              <a:endCxn id="377" idx="1"/>
            </p:cNvCxnSpPr>
            <p:nvPr/>
          </p:nvCxnSpPr>
          <p:spPr>
            <a:xfrm flipH="1" flipV="1">
              <a:off x="5943724" y="5231623"/>
              <a:ext cx="2020911" cy="33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372B6D40-0732-2A4C-81D5-C3DA45D5EE10}"/>
                </a:ext>
              </a:extLst>
            </p:cNvPr>
            <p:cNvCxnSpPr>
              <a:cxnSpLocks/>
              <a:stCxn id="342" idx="3"/>
              <a:endCxn id="378" idx="1"/>
            </p:cNvCxnSpPr>
            <p:nvPr/>
          </p:nvCxnSpPr>
          <p:spPr>
            <a:xfrm flipH="1" flipV="1">
              <a:off x="5943724" y="5589743"/>
              <a:ext cx="2020911" cy="33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화살표 연결선 384">
              <a:extLst>
                <a:ext uri="{FF2B5EF4-FFF2-40B4-BE49-F238E27FC236}">
                  <a16:creationId xmlns:a16="http://schemas.microsoft.com/office/drawing/2014/main" id="{4BCD0252-3970-D05C-BD0D-0B460CEA5B6B}"/>
                </a:ext>
              </a:extLst>
            </p:cNvPr>
            <p:cNvCxnSpPr>
              <a:cxnSpLocks/>
              <a:stCxn id="343" idx="3"/>
              <a:endCxn id="379" idx="1"/>
            </p:cNvCxnSpPr>
            <p:nvPr/>
          </p:nvCxnSpPr>
          <p:spPr>
            <a:xfrm flipH="1" flipV="1">
              <a:off x="5940393" y="5944143"/>
              <a:ext cx="2020911" cy="33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사각형: 둥근 모서리 335">
              <a:extLst>
                <a:ext uri="{FF2B5EF4-FFF2-40B4-BE49-F238E27FC236}">
                  <a16:creationId xmlns:a16="http://schemas.microsoft.com/office/drawing/2014/main" id="{D25F62B7-9462-A4B0-761D-6059F32C3071}"/>
                </a:ext>
              </a:extLst>
            </p:cNvPr>
            <p:cNvSpPr/>
            <p:nvPr/>
          </p:nvSpPr>
          <p:spPr>
            <a:xfrm>
              <a:off x="6098857" y="4791265"/>
              <a:ext cx="1413580" cy="1413580"/>
            </a:xfrm>
            <a:prstGeom prst="roundRect">
              <a:avLst>
                <a:gd name="adj" fmla="val 678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Trained</a:t>
              </a:r>
            </a:p>
            <a:p>
              <a:pPr algn="ctr"/>
              <a:r>
                <a:rPr lang="en-US" sz="1100" dirty="0"/>
                <a:t>Transformation</a:t>
              </a:r>
            </a:p>
            <a:p>
              <a:pPr algn="ctr"/>
              <a:r>
                <a:rPr lang="en-US" sz="1100" dirty="0"/>
                <a:t>Matrix</a:t>
              </a:r>
            </a:p>
          </p:txBody>
        </p:sp>
        <p:sp>
          <p:nvSpPr>
            <p:cNvPr id="348" name="사각형: 둥근 모서리 347">
              <a:extLst>
                <a:ext uri="{FF2B5EF4-FFF2-40B4-BE49-F238E27FC236}">
                  <a16:creationId xmlns:a16="http://schemas.microsoft.com/office/drawing/2014/main" id="{9218E206-6322-B127-CB0E-63AF7AFB5F65}"/>
                </a:ext>
              </a:extLst>
            </p:cNvPr>
            <p:cNvSpPr/>
            <p:nvPr/>
          </p:nvSpPr>
          <p:spPr>
            <a:xfrm flipH="1">
              <a:off x="7596165" y="4786495"/>
              <a:ext cx="201733" cy="1418350"/>
            </a:xfrm>
            <a:prstGeom prst="roundRect">
              <a:avLst>
                <a:gd name="adj" fmla="val 50000"/>
              </a:avLst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1100" dirty="0"/>
                <a:t>MatMul</a:t>
              </a:r>
            </a:p>
          </p:txBody>
        </p:sp>
        <p:sp>
          <p:nvSpPr>
            <p:cNvPr id="500" name="사각형: 둥근 모서리 499">
              <a:extLst>
                <a:ext uri="{FF2B5EF4-FFF2-40B4-BE49-F238E27FC236}">
                  <a16:creationId xmlns:a16="http://schemas.microsoft.com/office/drawing/2014/main" id="{30414A87-B4E3-2F15-67D0-1B92147C6263}"/>
                </a:ext>
              </a:extLst>
            </p:cNvPr>
            <p:cNvSpPr/>
            <p:nvPr/>
          </p:nvSpPr>
          <p:spPr>
            <a:xfrm flipH="1">
              <a:off x="4294101" y="7304397"/>
              <a:ext cx="201733" cy="2495121"/>
            </a:xfrm>
            <a:prstGeom prst="roundRect">
              <a:avLst>
                <a:gd name="adj" fmla="val 50000"/>
              </a:avLst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1100" dirty="0"/>
                <a:t>MatMul</a:t>
              </a:r>
            </a:p>
          </p:txBody>
        </p:sp>
        <p:sp>
          <p:nvSpPr>
            <p:cNvPr id="501" name="사각형: 둥근 모서리 500">
              <a:extLst>
                <a:ext uri="{FF2B5EF4-FFF2-40B4-BE49-F238E27FC236}">
                  <a16:creationId xmlns:a16="http://schemas.microsoft.com/office/drawing/2014/main" id="{7A9AABE1-0A5F-F765-E161-8B1FF8E3E828}"/>
                </a:ext>
              </a:extLst>
            </p:cNvPr>
            <p:cNvSpPr/>
            <p:nvPr/>
          </p:nvSpPr>
          <p:spPr>
            <a:xfrm rot="16200000">
              <a:off x="4417325" y="8043363"/>
              <a:ext cx="1800266" cy="1244707"/>
            </a:xfrm>
            <a:prstGeom prst="roundRect">
              <a:avLst>
                <a:gd name="adj" fmla="val 678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D94ACF39-4117-93AC-8EDA-964A3B411658}"/>
                </a:ext>
              </a:extLst>
            </p:cNvPr>
            <p:cNvSpPr/>
            <p:nvPr/>
          </p:nvSpPr>
          <p:spPr>
            <a:xfrm rot="16200000" flipH="1">
              <a:off x="4332849" y="8680773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[Query Vector]</a:t>
              </a:r>
            </a:p>
          </p:txBody>
        </p:sp>
        <p:sp>
          <p:nvSpPr>
            <p:cNvPr id="503" name="사각형: 둥근 모서리 502">
              <a:extLst>
                <a:ext uri="{FF2B5EF4-FFF2-40B4-BE49-F238E27FC236}">
                  <a16:creationId xmlns:a16="http://schemas.microsoft.com/office/drawing/2014/main" id="{1F88F208-A00E-4EE5-E5AC-4B0BB3C7A28D}"/>
                </a:ext>
              </a:extLst>
            </p:cNvPr>
            <p:cNvSpPr/>
            <p:nvPr/>
          </p:nvSpPr>
          <p:spPr>
            <a:xfrm rot="16200000" flipH="1">
              <a:off x="4690969" y="8680773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[Query Vector]</a:t>
              </a:r>
            </a:p>
          </p:txBody>
        </p:sp>
        <p:sp>
          <p:nvSpPr>
            <p:cNvPr id="504" name="사각형: 둥근 모서리 503">
              <a:extLst>
                <a:ext uri="{FF2B5EF4-FFF2-40B4-BE49-F238E27FC236}">
                  <a16:creationId xmlns:a16="http://schemas.microsoft.com/office/drawing/2014/main" id="{AD49B616-F692-64D3-5044-5FF8105EC08C}"/>
                </a:ext>
              </a:extLst>
            </p:cNvPr>
            <p:cNvSpPr/>
            <p:nvPr/>
          </p:nvSpPr>
          <p:spPr>
            <a:xfrm rot="16200000" flipH="1">
              <a:off x="5045369" y="8684104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[Query Vector]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447C2819-2BA2-2E88-9397-00B6EAC07534}"/>
                </a:ext>
              </a:extLst>
            </p:cNvPr>
            <p:cNvSpPr txBox="1"/>
            <p:nvPr/>
          </p:nvSpPr>
          <p:spPr>
            <a:xfrm>
              <a:off x="4695104" y="7765585"/>
              <a:ext cx="12298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Transformed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Query Matrix</a:t>
              </a:r>
            </a:p>
          </p:txBody>
        </p:sp>
        <p:cxnSp>
          <p:nvCxnSpPr>
            <p:cNvPr id="510" name="직선 화살표 연결선 509">
              <a:extLst>
                <a:ext uri="{FF2B5EF4-FFF2-40B4-BE49-F238E27FC236}">
                  <a16:creationId xmlns:a16="http://schemas.microsoft.com/office/drawing/2014/main" id="{A7E3FDF0-7988-886E-4B29-1B9B591587F9}"/>
                </a:ext>
              </a:extLst>
            </p:cNvPr>
            <p:cNvCxnSpPr>
              <a:cxnSpLocks/>
              <a:stCxn id="376" idx="2"/>
              <a:endCxn id="505" idx="0"/>
            </p:cNvCxnSpPr>
            <p:nvPr/>
          </p:nvCxnSpPr>
          <p:spPr>
            <a:xfrm>
              <a:off x="5309597" y="6206125"/>
              <a:ext cx="434" cy="155946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사각형: 둥근 모서리 507">
              <a:extLst>
                <a:ext uri="{FF2B5EF4-FFF2-40B4-BE49-F238E27FC236}">
                  <a16:creationId xmlns:a16="http://schemas.microsoft.com/office/drawing/2014/main" id="{D25A8F02-F4D2-3ACB-AB5B-5F377778A9CD}"/>
                </a:ext>
              </a:extLst>
            </p:cNvPr>
            <p:cNvSpPr/>
            <p:nvPr/>
          </p:nvSpPr>
          <p:spPr>
            <a:xfrm flipH="1">
              <a:off x="4600334" y="6822112"/>
              <a:ext cx="1399677" cy="245424"/>
            </a:xfrm>
            <a:prstGeom prst="roundRect">
              <a:avLst>
                <a:gd name="adj" fmla="val 50000"/>
              </a:avLst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/>
                <a:t>Transpose</a:t>
              </a:r>
            </a:p>
          </p:txBody>
        </p:sp>
        <p:cxnSp>
          <p:nvCxnSpPr>
            <p:cNvPr id="520" name="직선 화살표 연결선 519">
              <a:extLst>
                <a:ext uri="{FF2B5EF4-FFF2-40B4-BE49-F238E27FC236}">
                  <a16:creationId xmlns:a16="http://schemas.microsoft.com/office/drawing/2014/main" id="{2B7297FD-6C54-84E2-72A2-FAC6A6C88ED2}"/>
                </a:ext>
              </a:extLst>
            </p:cNvPr>
            <p:cNvCxnSpPr>
              <a:cxnSpLocks/>
              <a:stCxn id="501" idx="2"/>
              <a:endCxn id="524" idx="1"/>
            </p:cNvCxnSpPr>
            <p:nvPr/>
          </p:nvCxnSpPr>
          <p:spPr>
            <a:xfrm>
              <a:off x="5939812" y="8665717"/>
              <a:ext cx="566555" cy="191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사각형: 둥근 모서리 523">
              <a:extLst>
                <a:ext uri="{FF2B5EF4-FFF2-40B4-BE49-F238E27FC236}">
                  <a16:creationId xmlns:a16="http://schemas.microsoft.com/office/drawing/2014/main" id="{09AC56B2-F4CE-7115-97C6-1017A184EBA6}"/>
                </a:ext>
              </a:extLst>
            </p:cNvPr>
            <p:cNvSpPr/>
            <p:nvPr/>
          </p:nvSpPr>
          <p:spPr>
            <a:xfrm>
              <a:off x="6506367" y="7736878"/>
              <a:ext cx="3084764" cy="1861509"/>
            </a:xfrm>
            <a:prstGeom prst="roundRect">
              <a:avLst>
                <a:gd name="adj" fmla="val 678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8474C517-220F-C796-9AEC-FF78BC17EF11}"/>
                </a:ext>
              </a:extLst>
            </p:cNvPr>
            <p:cNvSpPr/>
            <p:nvPr/>
          </p:nvSpPr>
          <p:spPr>
            <a:xfrm>
              <a:off x="6822035" y="8215304"/>
              <a:ext cx="350283" cy="350283"/>
            </a:xfrm>
            <a:prstGeom prst="ellipse">
              <a:avLst/>
            </a:prstGeom>
            <a:solidFill>
              <a:srgbClr val="C7C7C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4C33CD78-6361-7E6B-CBE9-375ABD51CE87}"/>
                </a:ext>
              </a:extLst>
            </p:cNvPr>
            <p:cNvSpPr/>
            <p:nvPr/>
          </p:nvSpPr>
          <p:spPr>
            <a:xfrm>
              <a:off x="7284226" y="8215304"/>
              <a:ext cx="350283" cy="350283"/>
            </a:xfrm>
            <a:prstGeom prst="ellipse">
              <a:avLst/>
            </a:prstGeom>
            <a:solidFill>
              <a:srgbClr val="1A181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F281F5E2-46C7-0FE6-384B-CB1D45C91878}"/>
                </a:ext>
              </a:extLst>
            </p:cNvPr>
            <p:cNvSpPr/>
            <p:nvPr/>
          </p:nvSpPr>
          <p:spPr>
            <a:xfrm>
              <a:off x="7750149" y="8215304"/>
              <a:ext cx="350283" cy="350283"/>
            </a:xfrm>
            <a:prstGeom prst="ellipse">
              <a:avLst/>
            </a:prstGeom>
            <a:solidFill>
              <a:srgbClr val="534F4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621A1735-6191-2F73-4F5C-EF325B61C179}"/>
                </a:ext>
              </a:extLst>
            </p:cNvPr>
            <p:cNvSpPr/>
            <p:nvPr/>
          </p:nvSpPr>
          <p:spPr>
            <a:xfrm>
              <a:off x="8212592" y="8209355"/>
              <a:ext cx="350283" cy="350283"/>
            </a:xfrm>
            <a:prstGeom prst="ellipse">
              <a:avLst/>
            </a:prstGeom>
            <a:solidFill>
              <a:srgbClr val="A19D9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B542DDAD-38EF-5AF8-DB0E-C4444F75340C}"/>
                </a:ext>
              </a:extLst>
            </p:cNvPr>
            <p:cNvSpPr/>
            <p:nvPr/>
          </p:nvSpPr>
          <p:spPr>
            <a:xfrm>
              <a:off x="8682301" y="8215304"/>
              <a:ext cx="350283" cy="350283"/>
            </a:xfrm>
            <a:prstGeom prst="ellipse">
              <a:avLst/>
            </a:prstGeom>
            <a:solidFill>
              <a:srgbClr val="5C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07EF21B7-932D-CBB0-89E4-86CD7FF6D716}"/>
                </a:ext>
              </a:extLst>
            </p:cNvPr>
            <p:cNvSpPr/>
            <p:nvPr/>
          </p:nvSpPr>
          <p:spPr>
            <a:xfrm>
              <a:off x="6822035" y="8676858"/>
              <a:ext cx="350283" cy="350283"/>
            </a:xfrm>
            <a:prstGeom prst="ellipse">
              <a:avLst/>
            </a:prstGeom>
            <a:solidFill>
              <a:srgbClr val="24222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CC2443D9-9535-9678-0DDD-5501857EB72C}"/>
                </a:ext>
              </a:extLst>
            </p:cNvPr>
            <p:cNvSpPr/>
            <p:nvPr/>
          </p:nvSpPr>
          <p:spPr>
            <a:xfrm>
              <a:off x="7284226" y="8676858"/>
              <a:ext cx="350283" cy="350283"/>
            </a:xfrm>
            <a:prstGeom prst="ellipse">
              <a:avLst/>
            </a:prstGeom>
            <a:solidFill>
              <a:srgbClr val="BEBAB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2F3EFB3E-B8F1-A22F-C666-7D738A4A9C25}"/>
                </a:ext>
              </a:extLst>
            </p:cNvPr>
            <p:cNvSpPr/>
            <p:nvPr/>
          </p:nvSpPr>
          <p:spPr>
            <a:xfrm>
              <a:off x="7750149" y="8676858"/>
              <a:ext cx="350283" cy="350283"/>
            </a:xfrm>
            <a:prstGeom prst="ellipse">
              <a:avLst/>
            </a:prstGeom>
            <a:solidFill>
              <a:srgbClr val="78727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0DE5E6DF-094E-336D-35DE-F47C440D9D8D}"/>
                </a:ext>
              </a:extLst>
            </p:cNvPr>
            <p:cNvSpPr/>
            <p:nvPr/>
          </p:nvSpPr>
          <p:spPr>
            <a:xfrm>
              <a:off x="8212592" y="8670909"/>
              <a:ext cx="350283" cy="350283"/>
            </a:xfrm>
            <a:prstGeom prst="ellipse">
              <a:avLst/>
            </a:prstGeom>
            <a:solidFill>
              <a:srgbClr val="4D49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81EDD916-9E3C-5147-B011-47616857BD5B}"/>
                </a:ext>
              </a:extLst>
            </p:cNvPr>
            <p:cNvSpPr/>
            <p:nvPr/>
          </p:nvSpPr>
          <p:spPr>
            <a:xfrm>
              <a:off x="8682301" y="8676858"/>
              <a:ext cx="350283" cy="350283"/>
            </a:xfrm>
            <a:prstGeom prst="ellipse">
              <a:avLst/>
            </a:prstGeom>
            <a:solidFill>
              <a:srgbClr val="56525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947512DE-A43F-82F6-48A5-47DB59968F70}"/>
                </a:ext>
              </a:extLst>
            </p:cNvPr>
            <p:cNvSpPr/>
            <p:nvPr/>
          </p:nvSpPr>
          <p:spPr>
            <a:xfrm>
              <a:off x="6819074" y="9145732"/>
              <a:ext cx="350283" cy="350283"/>
            </a:xfrm>
            <a:prstGeom prst="ellipse">
              <a:avLst/>
            </a:prstGeom>
            <a:solidFill>
              <a:srgbClr val="726C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40E4B392-B090-01F0-C132-672BB0526852}"/>
                </a:ext>
              </a:extLst>
            </p:cNvPr>
            <p:cNvSpPr/>
            <p:nvPr/>
          </p:nvSpPr>
          <p:spPr>
            <a:xfrm>
              <a:off x="7284226" y="9145732"/>
              <a:ext cx="350283" cy="350283"/>
            </a:xfrm>
            <a:prstGeom prst="ellipse">
              <a:avLst/>
            </a:prstGeom>
            <a:solidFill>
              <a:srgbClr val="1C1A1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AD5BEF48-FE09-F360-13CD-4C32428E24F3}"/>
                </a:ext>
              </a:extLst>
            </p:cNvPr>
            <p:cNvSpPr/>
            <p:nvPr/>
          </p:nvSpPr>
          <p:spPr>
            <a:xfrm>
              <a:off x="7750149" y="9145732"/>
              <a:ext cx="350283" cy="350283"/>
            </a:xfrm>
            <a:prstGeom prst="ellipse">
              <a:avLst/>
            </a:prstGeom>
            <a:solidFill>
              <a:srgbClr val="5F595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749DDF2D-8372-1F53-B96E-C46FEFC9BA14}"/>
                </a:ext>
              </a:extLst>
            </p:cNvPr>
            <p:cNvSpPr/>
            <p:nvPr/>
          </p:nvSpPr>
          <p:spPr>
            <a:xfrm>
              <a:off x="8212592" y="9139783"/>
              <a:ext cx="350283" cy="350283"/>
            </a:xfrm>
            <a:prstGeom prst="ellipse">
              <a:avLst/>
            </a:prstGeom>
            <a:solidFill>
              <a:srgbClr val="C0BC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1F92F3EB-12DC-EFDA-8C09-583447BA2134}"/>
                </a:ext>
              </a:extLst>
            </p:cNvPr>
            <p:cNvSpPr/>
            <p:nvPr/>
          </p:nvSpPr>
          <p:spPr>
            <a:xfrm>
              <a:off x="8682301" y="9145732"/>
              <a:ext cx="350283" cy="350283"/>
            </a:xfrm>
            <a:prstGeom prst="ellipse">
              <a:avLst/>
            </a:prstGeom>
            <a:solidFill>
              <a:srgbClr val="CAC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29CC8538-9902-3B6B-993A-0D8F5F1937A4}"/>
                </a:ext>
              </a:extLst>
            </p:cNvPr>
            <p:cNvSpPr txBox="1"/>
            <p:nvPr/>
          </p:nvSpPr>
          <p:spPr>
            <a:xfrm>
              <a:off x="6521221" y="7741028"/>
              <a:ext cx="30699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Score Matrix</a:t>
              </a:r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9EA218CC-ED20-006B-C872-040B4D1BCDB4}"/>
                </a:ext>
              </a:extLst>
            </p:cNvPr>
            <p:cNvSpPr txBox="1"/>
            <p:nvPr/>
          </p:nvSpPr>
          <p:spPr>
            <a:xfrm>
              <a:off x="6817748" y="7955439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41E085E4-3550-05FC-618D-8AF8FF89FF51}"/>
                </a:ext>
              </a:extLst>
            </p:cNvPr>
            <p:cNvSpPr txBox="1"/>
            <p:nvPr/>
          </p:nvSpPr>
          <p:spPr>
            <a:xfrm>
              <a:off x="7287706" y="7959370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559C10B8-4C78-D275-BC05-2B330A2F5AF6}"/>
                </a:ext>
              </a:extLst>
            </p:cNvPr>
            <p:cNvSpPr txBox="1"/>
            <p:nvPr/>
          </p:nvSpPr>
          <p:spPr>
            <a:xfrm>
              <a:off x="7743574" y="7961723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7A29993F-FFCA-7114-393E-E4B8B491A704}"/>
                </a:ext>
              </a:extLst>
            </p:cNvPr>
            <p:cNvSpPr txBox="1"/>
            <p:nvPr/>
          </p:nvSpPr>
          <p:spPr>
            <a:xfrm>
              <a:off x="8212592" y="7959370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552B8284-741B-0C48-DE1F-80C155388867}"/>
                </a:ext>
              </a:extLst>
            </p:cNvPr>
            <p:cNvSpPr txBox="1"/>
            <p:nvPr/>
          </p:nvSpPr>
          <p:spPr>
            <a:xfrm>
              <a:off x="8680497" y="7959370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FD49DECE-5619-1E22-FC7B-DEFFD09E622E}"/>
                </a:ext>
              </a:extLst>
            </p:cNvPr>
            <p:cNvSpPr/>
            <p:nvPr/>
          </p:nvSpPr>
          <p:spPr>
            <a:xfrm>
              <a:off x="9155723" y="8212604"/>
              <a:ext cx="350283" cy="350283"/>
            </a:xfrm>
            <a:prstGeom prst="ellipse">
              <a:avLst/>
            </a:prstGeom>
            <a:solidFill>
              <a:srgbClr val="2F2D2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CB06E1B2-3619-B352-DBD8-655698F71B73}"/>
                </a:ext>
              </a:extLst>
            </p:cNvPr>
            <p:cNvSpPr/>
            <p:nvPr/>
          </p:nvSpPr>
          <p:spPr>
            <a:xfrm>
              <a:off x="9155723" y="8674158"/>
              <a:ext cx="350283" cy="350283"/>
            </a:xfrm>
            <a:prstGeom prst="ellipse">
              <a:avLst/>
            </a:prstGeom>
            <a:solidFill>
              <a:srgbClr val="2B292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4D5629D9-E4BE-DF7A-C69A-06D00E580E8F}"/>
                </a:ext>
              </a:extLst>
            </p:cNvPr>
            <p:cNvSpPr/>
            <p:nvPr/>
          </p:nvSpPr>
          <p:spPr>
            <a:xfrm>
              <a:off x="9155723" y="9143032"/>
              <a:ext cx="350283" cy="350283"/>
            </a:xfrm>
            <a:prstGeom prst="ellipse">
              <a:avLst/>
            </a:prstGeom>
            <a:solidFill>
              <a:srgbClr val="958F8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079AFB69-E279-FB96-2071-52B7E0B954A3}"/>
                </a:ext>
              </a:extLst>
            </p:cNvPr>
            <p:cNvSpPr txBox="1"/>
            <p:nvPr/>
          </p:nvSpPr>
          <p:spPr>
            <a:xfrm>
              <a:off x="9153919" y="7956670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09217F99-D39D-0E68-0628-D2B401FAE3E5}"/>
                </a:ext>
              </a:extLst>
            </p:cNvPr>
            <p:cNvSpPr txBox="1"/>
            <p:nvPr/>
          </p:nvSpPr>
          <p:spPr>
            <a:xfrm>
              <a:off x="6559041" y="8268473"/>
              <a:ext cx="2573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07BC970C-6227-3308-906A-392B98052187}"/>
                </a:ext>
              </a:extLst>
            </p:cNvPr>
            <p:cNvSpPr txBox="1"/>
            <p:nvPr/>
          </p:nvSpPr>
          <p:spPr>
            <a:xfrm>
              <a:off x="6554089" y="8725041"/>
              <a:ext cx="2573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8A16CF2D-A9E6-CB6C-9008-D55ABC5FD091}"/>
                </a:ext>
              </a:extLst>
            </p:cNvPr>
            <p:cNvSpPr txBox="1"/>
            <p:nvPr/>
          </p:nvSpPr>
          <p:spPr>
            <a:xfrm>
              <a:off x="6637459" y="7956670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7C5F5F53-FCDB-FFA0-0DE9-CD7F26CA7F1D}"/>
                </a:ext>
              </a:extLst>
            </p:cNvPr>
            <p:cNvSpPr txBox="1"/>
            <p:nvPr/>
          </p:nvSpPr>
          <p:spPr>
            <a:xfrm>
              <a:off x="6557181" y="9191539"/>
              <a:ext cx="2573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A771FD26-E610-66FF-8F33-B3936CBD88C4}"/>
                </a:ext>
              </a:extLst>
            </p:cNvPr>
            <p:cNvSpPr txBox="1"/>
            <p:nvPr/>
          </p:nvSpPr>
          <p:spPr>
            <a:xfrm>
              <a:off x="6514204" y="8029150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</a:t>
              </a:r>
            </a:p>
          </p:txBody>
        </p: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D8CD4CE5-0456-598B-8B6B-B0E0C613C2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5082" y="8036003"/>
              <a:ext cx="133992" cy="1645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화살표 연결선 569">
              <a:extLst>
                <a:ext uri="{FF2B5EF4-FFF2-40B4-BE49-F238E27FC236}">
                  <a16:creationId xmlns:a16="http://schemas.microsoft.com/office/drawing/2014/main" id="{FCECF288-461C-3F4E-F95B-BFB5006F3983}"/>
                </a:ext>
              </a:extLst>
            </p:cNvPr>
            <p:cNvCxnSpPr>
              <a:cxnSpLocks/>
              <a:stCxn id="524" idx="2"/>
              <a:endCxn id="582" idx="0"/>
            </p:cNvCxnSpPr>
            <p:nvPr/>
          </p:nvCxnSpPr>
          <p:spPr>
            <a:xfrm>
              <a:off x="8048749" y="9598387"/>
              <a:ext cx="7426" cy="1139022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사각형: 둥근 모서리 573">
              <a:extLst>
                <a:ext uri="{FF2B5EF4-FFF2-40B4-BE49-F238E27FC236}">
                  <a16:creationId xmlns:a16="http://schemas.microsoft.com/office/drawing/2014/main" id="{AAEF9CBC-AD3E-54E6-9DF8-D055E8F10359}"/>
                </a:ext>
              </a:extLst>
            </p:cNvPr>
            <p:cNvSpPr/>
            <p:nvPr/>
          </p:nvSpPr>
          <p:spPr>
            <a:xfrm flipH="1">
              <a:off x="6501552" y="9897529"/>
              <a:ext cx="3089569" cy="526740"/>
            </a:xfrm>
            <a:prstGeom prst="roundRect">
              <a:avLst>
                <a:gd name="adj" fmla="val 27095"/>
              </a:avLst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/>
                <a:t>Filter(element &gt; threshold)</a:t>
              </a:r>
            </a:p>
          </p:txBody>
        </p:sp>
        <p:sp>
          <p:nvSpPr>
            <p:cNvPr id="582" name="사각형: 둥근 모서리 581">
              <a:extLst>
                <a:ext uri="{FF2B5EF4-FFF2-40B4-BE49-F238E27FC236}">
                  <a16:creationId xmlns:a16="http://schemas.microsoft.com/office/drawing/2014/main" id="{ECAB96E3-C83D-3388-0491-F7A91D88470F}"/>
                </a:ext>
              </a:extLst>
            </p:cNvPr>
            <p:cNvSpPr/>
            <p:nvPr/>
          </p:nvSpPr>
          <p:spPr>
            <a:xfrm>
              <a:off x="6513793" y="10737409"/>
              <a:ext cx="3084764" cy="1861509"/>
            </a:xfrm>
            <a:prstGeom prst="roundRect">
              <a:avLst>
                <a:gd name="adj" fmla="val 678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6AF37A9A-7B5D-A3BA-F28A-9DF140F342EA}"/>
                </a:ext>
              </a:extLst>
            </p:cNvPr>
            <p:cNvSpPr txBox="1"/>
            <p:nvPr/>
          </p:nvSpPr>
          <p:spPr>
            <a:xfrm>
              <a:off x="6528647" y="10741559"/>
              <a:ext cx="30699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Score Matrix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DD950AA1-3132-670B-2318-84219D0A068B}"/>
                </a:ext>
              </a:extLst>
            </p:cNvPr>
            <p:cNvSpPr txBox="1"/>
            <p:nvPr/>
          </p:nvSpPr>
          <p:spPr>
            <a:xfrm>
              <a:off x="6825174" y="10955970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1E21B7DC-D1DE-B6C3-4CD9-E430B970E91B}"/>
                </a:ext>
              </a:extLst>
            </p:cNvPr>
            <p:cNvSpPr txBox="1"/>
            <p:nvPr/>
          </p:nvSpPr>
          <p:spPr>
            <a:xfrm>
              <a:off x="7295132" y="10959901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F1298CCC-9081-CE8A-CCAB-740B1C7C4BA9}"/>
                </a:ext>
              </a:extLst>
            </p:cNvPr>
            <p:cNvSpPr txBox="1"/>
            <p:nvPr/>
          </p:nvSpPr>
          <p:spPr>
            <a:xfrm>
              <a:off x="7751000" y="10962254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0C4DFD18-8075-2798-AD24-1865A58562E4}"/>
                </a:ext>
              </a:extLst>
            </p:cNvPr>
            <p:cNvSpPr txBox="1"/>
            <p:nvPr/>
          </p:nvSpPr>
          <p:spPr>
            <a:xfrm>
              <a:off x="8220018" y="10959901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13372E39-DF99-BF20-5211-7A8C2F9F0F80}"/>
                </a:ext>
              </a:extLst>
            </p:cNvPr>
            <p:cNvSpPr txBox="1"/>
            <p:nvPr/>
          </p:nvSpPr>
          <p:spPr>
            <a:xfrm>
              <a:off x="8687923" y="10959901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207BB03F-217C-A1F0-1CB6-EC452D7A6318}"/>
                </a:ext>
              </a:extLst>
            </p:cNvPr>
            <p:cNvSpPr txBox="1"/>
            <p:nvPr/>
          </p:nvSpPr>
          <p:spPr>
            <a:xfrm>
              <a:off x="6566467" y="11269004"/>
              <a:ext cx="2573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4485BA45-9207-D37E-643C-DEB0AC255DA9}"/>
                </a:ext>
              </a:extLst>
            </p:cNvPr>
            <p:cNvSpPr txBox="1"/>
            <p:nvPr/>
          </p:nvSpPr>
          <p:spPr>
            <a:xfrm>
              <a:off x="6561515" y="11725572"/>
              <a:ext cx="2573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1C89C6D3-7708-FFEB-E143-D756C8904B4D}"/>
                </a:ext>
              </a:extLst>
            </p:cNvPr>
            <p:cNvSpPr txBox="1"/>
            <p:nvPr/>
          </p:nvSpPr>
          <p:spPr>
            <a:xfrm>
              <a:off x="6644885" y="10957201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7A57EA0-8BB9-7B7E-D15C-A8EAE6693F27}"/>
                </a:ext>
              </a:extLst>
            </p:cNvPr>
            <p:cNvSpPr txBox="1"/>
            <p:nvPr/>
          </p:nvSpPr>
          <p:spPr>
            <a:xfrm>
              <a:off x="6564607" y="12192070"/>
              <a:ext cx="2573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8C36DBE-49BC-1C53-365E-AB44F22FC209}"/>
                </a:ext>
              </a:extLst>
            </p:cNvPr>
            <p:cNvSpPr txBox="1"/>
            <p:nvPr/>
          </p:nvSpPr>
          <p:spPr>
            <a:xfrm>
              <a:off x="6521630" y="11029681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</a:t>
              </a:r>
            </a:p>
          </p:txBody>
        </p:sp>
        <p:cxnSp>
          <p:nvCxnSpPr>
            <p:cNvPr id="613" name="직선 연결선 612">
              <a:extLst>
                <a:ext uri="{FF2B5EF4-FFF2-40B4-BE49-F238E27FC236}">
                  <a16:creationId xmlns:a16="http://schemas.microsoft.com/office/drawing/2014/main" id="{D280B31E-8CBA-1B21-256F-E2120D7CB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2508" y="11036534"/>
              <a:ext cx="133992" cy="1645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0735C9C3-7516-A291-41CD-972205DF2BE7}"/>
                </a:ext>
              </a:extLst>
            </p:cNvPr>
            <p:cNvSpPr/>
            <p:nvPr/>
          </p:nvSpPr>
          <p:spPr>
            <a:xfrm>
              <a:off x="5839366" y="9985757"/>
              <a:ext cx="350283" cy="350283"/>
            </a:xfrm>
            <a:prstGeom prst="ellipse">
              <a:avLst/>
            </a:prstGeom>
            <a:solidFill>
              <a:srgbClr val="2D2B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7" name="직선 화살표 연결선 616">
              <a:extLst>
                <a:ext uri="{FF2B5EF4-FFF2-40B4-BE49-F238E27FC236}">
                  <a16:creationId xmlns:a16="http://schemas.microsoft.com/office/drawing/2014/main" id="{DAC0B873-EB6F-9846-C0FB-17515B4613FF}"/>
                </a:ext>
              </a:extLst>
            </p:cNvPr>
            <p:cNvCxnSpPr>
              <a:cxnSpLocks/>
              <a:stCxn id="616" idx="6"/>
              <a:endCxn id="574" idx="3"/>
            </p:cNvCxnSpPr>
            <p:nvPr/>
          </p:nvCxnSpPr>
          <p:spPr>
            <a:xfrm>
              <a:off x="6189649" y="10160899"/>
              <a:ext cx="31190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F5E7F775-AEAA-260E-34E7-AE33DC198833}"/>
                </a:ext>
              </a:extLst>
            </p:cNvPr>
            <p:cNvSpPr txBox="1"/>
            <p:nvPr/>
          </p:nvSpPr>
          <p:spPr>
            <a:xfrm>
              <a:off x="4907009" y="10026817"/>
              <a:ext cx="9323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threshold</a:t>
              </a:r>
            </a:p>
          </p:txBody>
        </p:sp>
        <p:sp>
          <p:nvSpPr>
            <p:cNvPr id="642" name="사각형: 둥근 모서리 641">
              <a:extLst>
                <a:ext uri="{FF2B5EF4-FFF2-40B4-BE49-F238E27FC236}">
                  <a16:creationId xmlns:a16="http://schemas.microsoft.com/office/drawing/2014/main" id="{C196BFB3-7C5D-0E90-2276-CC27582BC80E}"/>
                </a:ext>
              </a:extLst>
            </p:cNvPr>
            <p:cNvSpPr/>
            <p:nvPr/>
          </p:nvSpPr>
          <p:spPr>
            <a:xfrm>
              <a:off x="6513793" y="13625073"/>
              <a:ext cx="3084764" cy="941376"/>
            </a:xfrm>
            <a:prstGeom prst="roundRect">
              <a:avLst>
                <a:gd name="adj" fmla="val 12855"/>
              </a:avLst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935BF237-12CE-7F18-1B18-EA774FA60BE4}"/>
                </a:ext>
              </a:extLst>
            </p:cNvPr>
            <p:cNvSpPr txBox="1"/>
            <p:nvPr/>
          </p:nvSpPr>
          <p:spPr>
            <a:xfrm>
              <a:off x="6825174" y="13843633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C63E03C4-3E4E-F9E8-16DE-651730B97482}"/>
                </a:ext>
              </a:extLst>
            </p:cNvPr>
            <p:cNvSpPr txBox="1"/>
            <p:nvPr/>
          </p:nvSpPr>
          <p:spPr>
            <a:xfrm>
              <a:off x="6523612" y="13844864"/>
              <a:ext cx="4597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Key</a:t>
              </a:r>
            </a:p>
          </p:txBody>
        </p:sp>
        <p:cxnSp>
          <p:nvCxnSpPr>
            <p:cNvPr id="623" name="직선 화살표 연결선 622">
              <a:extLst>
                <a:ext uri="{FF2B5EF4-FFF2-40B4-BE49-F238E27FC236}">
                  <a16:creationId xmlns:a16="http://schemas.microsoft.com/office/drawing/2014/main" id="{83C86B21-21AF-2C25-4DAA-35C09B16625B}"/>
                </a:ext>
              </a:extLst>
            </p:cNvPr>
            <p:cNvCxnSpPr>
              <a:cxnSpLocks/>
              <a:stCxn id="585" idx="4"/>
              <a:endCxn id="645" idx="0"/>
            </p:cNvCxnSpPr>
            <p:nvPr/>
          </p:nvCxnSpPr>
          <p:spPr>
            <a:xfrm>
              <a:off x="7932717" y="11566118"/>
              <a:ext cx="0" cy="253738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직선 화살표 연결선 674">
              <a:extLst>
                <a:ext uri="{FF2B5EF4-FFF2-40B4-BE49-F238E27FC236}">
                  <a16:creationId xmlns:a16="http://schemas.microsoft.com/office/drawing/2014/main" id="{30B88431-9F2E-5B4F-20AB-52699EF61771}"/>
                </a:ext>
              </a:extLst>
            </p:cNvPr>
            <p:cNvCxnSpPr>
              <a:cxnSpLocks/>
              <a:stCxn id="584" idx="4"/>
              <a:endCxn id="644" idx="0"/>
            </p:cNvCxnSpPr>
            <p:nvPr/>
          </p:nvCxnSpPr>
          <p:spPr>
            <a:xfrm>
              <a:off x="7466794" y="11566118"/>
              <a:ext cx="0" cy="253738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직선 화살표 연결선 675">
              <a:extLst>
                <a:ext uri="{FF2B5EF4-FFF2-40B4-BE49-F238E27FC236}">
                  <a16:creationId xmlns:a16="http://schemas.microsoft.com/office/drawing/2014/main" id="{FE5B7301-A72C-2FB8-483A-976F3B42883B}"/>
                </a:ext>
              </a:extLst>
            </p:cNvPr>
            <p:cNvCxnSpPr>
              <a:cxnSpLocks/>
              <a:endCxn id="643" idx="0"/>
            </p:cNvCxnSpPr>
            <p:nvPr/>
          </p:nvCxnSpPr>
          <p:spPr>
            <a:xfrm>
              <a:off x="7000315" y="11566118"/>
              <a:ext cx="4288" cy="253738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직선 화살표 연결선 676">
              <a:extLst>
                <a:ext uri="{FF2B5EF4-FFF2-40B4-BE49-F238E27FC236}">
                  <a16:creationId xmlns:a16="http://schemas.microsoft.com/office/drawing/2014/main" id="{54DBE3D7-1460-3B91-EF0B-A0F6930D29F8}"/>
                </a:ext>
              </a:extLst>
            </p:cNvPr>
            <p:cNvCxnSpPr>
              <a:cxnSpLocks/>
              <a:stCxn id="586" idx="4"/>
              <a:endCxn id="662" idx="2"/>
            </p:cNvCxnSpPr>
            <p:nvPr/>
          </p:nvCxnSpPr>
          <p:spPr>
            <a:xfrm>
              <a:off x="8395160" y="11560169"/>
              <a:ext cx="0" cy="254131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직선 화살표 연결선 677">
              <a:extLst>
                <a:ext uri="{FF2B5EF4-FFF2-40B4-BE49-F238E27FC236}">
                  <a16:creationId xmlns:a16="http://schemas.microsoft.com/office/drawing/2014/main" id="{EA3834FB-857F-71AE-1171-651023FA84F4}"/>
                </a:ext>
              </a:extLst>
            </p:cNvPr>
            <p:cNvCxnSpPr>
              <a:cxnSpLocks/>
              <a:stCxn id="587" idx="4"/>
              <a:endCxn id="647" idx="0"/>
            </p:cNvCxnSpPr>
            <p:nvPr/>
          </p:nvCxnSpPr>
          <p:spPr>
            <a:xfrm>
              <a:off x="8864869" y="11566118"/>
              <a:ext cx="0" cy="253738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8B2B68DB-8776-A051-7920-13F05B280FCA}"/>
                </a:ext>
              </a:extLst>
            </p:cNvPr>
            <p:cNvSpPr/>
            <p:nvPr/>
          </p:nvSpPr>
          <p:spPr>
            <a:xfrm>
              <a:off x="6829461" y="11215835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타원 583">
              <a:extLst>
                <a:ext uri="{FF2B5EF4-FFF2-40B4-BE49-F238E27FC236}">
                  <a16:creationId xmlns:a16="http://schemas.microsoft.com/office/drawing/2014/main" id="{C837866B-8114-B3E4-A2E8-936A7A6CCDF2}"/>
                </a:ext>
              </a:extLst>
            </p:cNvPr>
            <p:cNvSpPr/>
            <p:nvPr/>
          </p:nvSpPr>
          <p:spPr>
            <a:xfrm>
              <a:off x="7291652" y="11215835"/>
              <a:ext cx="350283" cy="350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타원 584">
              <a:extLst>
                <a:ext uri="{FF2B5EF4-FFF2-40B4-BE49-F238E27FC236}">
                  <a16:creationId xmlns:a16="http://schemas.microsoft.com/office/drawing/2014/main" id="{0A71549F-4505-A5D2-3957-3CE7B462F86E}"/>
                </a:ext>
              </a:extLst>
            </p:cNvPr>
            <p:cNvSpPr/>
            <p:nvPr/>
          </p:nvSpPr>
          <p:spPr>
            <a:xfrm>
              <a:off x="7757575" y="11215835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타원 585">
              <a:extLst>
                <a:ext uri="{FF2B5EF4-FFF2-40B4-BE49-F238E27FC236}">
                  <a16:creationId xmlns:a16="http://schemas.microsoft.com/office/drawing/2014/main" id="{88A852C9-5111-B3E3-A6AD-D3E1D7C3487D}"/>
                </a:ext>
              </a:extLst>
            </p:cNvPr>
            <p:cNvSpPr/>
            <p:nvPr/>
          </p:nvSpPr>
          <p:spPr>
            <a:xfrm>
              <a:off x="8220018" y="11209886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71ABEC77-EA7F-1BEE-1E19-A8D00AD0E38D}"/>
                </a:ext>
              </a:extLst>
            </p:cNvPr>
            <p:cNvSpPr/>
            <p:nvPr/>
          </p:nvSpPr>
          <p:spPr>
            <a:xfrm>
              <a:off x="8689727" y="11215835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42877E82-4627-4F8F-401D-B90FCBD610A8}"/>
                </a:ext>
              </a:extLst>
            </p:cNvPr>
            <p:cNvSpPr/>
            <p:nvPr/>
          </p:nvSpPr>
          <p:spPr>
            <a:xfrm>
              <a:off x="6829461" y="11677389"/>
              <a:ext cx="350283" cy="350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타원 588">
              <a:extLst>
                <a:ext uri="{FF2B5EF4-FFF2-40B4-BE49-F238E27FC236}">
                  <a16:creationId xmlns:a16="http://schemas.microsoft.com/office/drawing/2014/main" id="{BA2DB99C-A6C8-5B51-8D73-3E95FF4B227F}"/>
                </a:ext>
              </a:extLst>
            </p:cNvPr>
            <p:cNvSpPr/>
            <p:nvPr/>
          </p:nvSpPr>
          <p:spPr>
            <a:xfrm>
              <a:off x="7291652" y="11677389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타원 589">
              <a:extLst>
                <a:ext uri="{FF2B5EF4-FFF2-40B4-BE49-F238E27FC236}">
                  <a16:creationId xmlns:a16="http://schemas.microsoft.com/office/drawing/2014/main" id="{2B2C1B10-AA9B-A985-E582-36AFE827870F}"/>
                </a:ext>
              </a:extLst>
            </p:cNvPr>
            <p:cNvSpPr/>
            <p:nvPr/>
          </p:nvSpPr>
          <p:spPr>
            <a:xfrm>
              <a:off x="7757575" y="11677389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타원 590">
              <a:extLst>
                <a:ext uri="{FF2B5EF4-FFF2-40B4-BE49-F238E27FC236}">
                  <a16:creationId xmlns:a16="http://schemas.microsoft.com/office/drawing/2014/main" id="{283544D5-032A-FE35-A85D-64004CF19C28}"/>
                </a:ext>
              </a:extLst>
            </p:cNvPr>
            <p:cNvSpPr/>
            <p:nvPr/>
          </p:nvSpPr>
          <p:spPr>
            <a:xfrm>
              <a:off x="8220018" y="11671440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4BA27119-6B22-35CD-163C-0775BA29668C}"/>
                </a:ext>
              </a:extLst>
            </p:cNvPr>
            <p:cNvSpPr/>
            <p:nvPr/>
          </p:nvSpPr>
          <p:spPr>
            <a:xfrm>
              <a:off x="8689727" y="11677389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529EE996-45B5-396B-4A46-CDF087CAC1B8}"/>
                </a:ext>
              </a:extLst>
            </p:cNvPr>
            <p:cNvSpPr/>
            <p:nvPr/>
          </p:nvSpPr>
          <p:spPr>
            <a:xfrm>
              <a:off x="6826500" y="12146263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2BAA1D92-04A8-AF0D-278E-3EFA591AAE24}"/>
                </a:ext>
              </a:extLst>
            </p:cNvPr>
            <p:cNvSpPr/>
            <p:nvPr/>
          </p:nvSpPr>
          <p:spPr>
            <a:xfrm>
              <a:off x="7291652" y="12146263"/>
              <a:ext cx="350283" cy="350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타원 594">
              <a:extLst>
                <a:ext uri="{FF2B5EF4-FFF2-40B4-BE49-F238E27FC236}">
                  <a16:creationId xmlns:a16="http://schemas.microsoft.com/office/drawing/2014/main" id="{A2FEB6E6-AA11-3DC4-D5C2-067E1C9E7CDA}"/>
                </a:ext>
              </a:extLst>
            </p:cNvPr>
            <p:cNvSpPr/>
            <p:nvPr/>
          </p:nvSpPr>
          <p:spPr>
            <a:xfrm>
              <a:off x="7757575" y="12146263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A5A0DB37-D67F-07DB-A3BE-94BD5619FD74}"/>
                </a:ext>
              </a:extLst>
            </p:cNvPr>
            <p:cNvSpPr/>
            <p:nvPr/>
          </p:nvSpPr>
          <p:spPr>
            <a:xfrm>
              <a:off x="8220018" y="12140314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9F036CD3-AA09-8746-C831-B5EC780E0A6F}"/>
                </a:ext>
              </a:extLst>
            </p:cNvPr>
            <p:cNvSpPr/>
            <p:nvPr/>
          </p:nvSpPr>
          <p:spPr>
            <a:xfrm>
              <a:off x="8689727" y="12146263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9" name="직선 화살표 연결선 678">
              <a:extLst>
                <a:ext uri="{FF2B5EF4-FFF2-40B4-BE49-F238E27FC236}">
                  <a16:creationId xmlns:a16="http://schemas.microsoft.com/office/drawing/2014/main" id="{2B49AB72-07E0-BA7D-F635-99C82DA4262D}"/>
                </a:ext>
              </a:extLst>
            </p:cNvPr>
            <p:cNvCxnSpPr>
              <a:cxnSpLocks/>
              <a:stCxn id="604" idx="4"/>
              <a:endCxn id="664" idx="0"/>
            </p:cNvCxnSpPr>
            <p:nvPr/>
          </p:nvCxnSpPr>
          <p:spPr>
            <a:xfrm>
              <a:off x="9338291" y="11563418"/>
              <a:ext cx="0" cy="253738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사각형: 둥근 모서리 623">
              <a:extLst>
                <a:ext uri="{FF2B5EF4-FFF2-40B4-BE49-F238E27FC236}">
                  <a16:creationId xmlns:a16="http://schemas.microsoft.com/office/drawing/2014/main" id="{2060B643-3FC8-0FE9-AA1B-D8DEF7C9A4FE}"/>
                </a:ext>
              </a:extLst>
            </p:cNvPr>
            <p:cNvSpPr/>
            <p:nvPr/>
          </p:nvSpPr>
          <p:spPr>
            <a:xfrm flipH="1">
              <a:off x="6528646" y="12897678"/>
              <a:ext cx="3062477" cy="526740"/>
            </a:xfrm>
            <a:prstGeom prst="roundRect">
              <a:avLst>
                <a:gd name="adj" fmla="val 27095"/>
              </a:avLst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/>
                <a:t>Column-wise Logical OR</a:t>
              </a:r>
            </a:p>
          </p:txBody>
        </p:sp>
        <p:sp>
          <p:nvSpPr>
            <p:cNvPr id="643" name="타원 642">
              <a:extLst>
                <a:ext uri="{FF2B5EF4-FFF2-40B4-BE49-F238E27FC236}">
                  <a16:creationId xmlns:a16="http://schemas.microsoft.com/office/drawing/2014/main" id="{E09B20D2-58FF-8106-8009-BF3795240E73}"/>
                </a:ext>
              </a:extLst>
            </p:cNvPr>
            <p:cNvSpPr/>
            <p:nvPr/>
          </p:nvSpPr>
          <p:spPr>
            <a:xfrm>
              <a:off x="6829461" y="14103498"/>
              <a:ext cx="350283" cy="350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25D3B61E-3F5F-9843-6C2C-FA7729620E05}"/>
                </a:ext>
              </a:extLst>
            </p:cNvPr>
            <p:cNvSpPr/>
            <p:nvPr/>
          </p:nvSpPr>
          <p:spPr>
            <a:xfrm>
              <a:off x="7291652" y="14103498"/>
              <a:ext cx="350283" cy="350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01DC1EA7-4A57-6FE2-9BC5-7141EC1808CC}"/>
                </a:ext>
              </a:extLst>
            </p:cNvPr>
            <p:cNvSpPr/>
            <p:nvPr/>
          </p:nvSpPr>
          <p:spPr>
            <a:xfrm>
              <a:off x="7757575" y="14103498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2497FA8-AE46-0664-1C06-FB39A1113E0B}"/>
                </a:ext>
              </a:extLst>
            </p:cNvPr>
            <p:cNvSpPr/>
            <p:nvPr/>
          </p:nvSpPr>
          <p:spPr>
            <a:xfrm>
              <a:off x="8220018" y="14097549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7120D025-D9B4-378D-8663-8FA1A5FAA114}"/>
                </a:ext>
              </a:extLst>
            </p:cNvPr>
            <p:cNvSpPr/>
            <p:nvPr/>
          </p:nvSpPr>
          <p:spPr>
            <a:xfrm>
              <a:off x="8689727" y="14103498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52BE4EDC-060E-FB36-41BF-EA4459420840}"/>
                </a:ext>
              </a:extLst>
            </p:cNvPr>
            <p:cNvSpPr txBox="1"/>
            <p:nvPr/>
          </p:nvSpPr>
          <p:spPr>
            <a:xfrm>
              <a:off x="7295132" y="13847564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E540D18D-3D22-E78C-FD52-B236D8A8D24E}"/>
                </a:ext>
              </a:extLst>
            </p:cNvPr>
            <p:cNvSpPr txBox="1"/>
            <p:nvPr/>
          </p:nvSpPr>
          <p:spPr>
            <a:xfrm>
              <a:off x="7751000" y="13849917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AA826971-E951-D4A2-13A9-C184C6C6B054}"/>
                </a:ext>
              </a:extLst>
            </p:cNvPr>
            <p:cNvSpPr txBox="1"/>
            <p:nvPr/>
          </p:nvSpPr>
          <p:spPr>
            <a:xfrm>
              <a:off x="8220018" y="13847564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7411D84C-067C-2AF2-CF7E-37ABCA24BFB5}"/>
                </a:ext>
              </a:extLst>
            </p:cNvPr>
            <p:cNvSpPr txBox="1"/>
            <p:nvPr/>
          </p:nvSpPr>
          <p:spPr>
            <a:xfrm>
              <a:off x="8687923" y="13847564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359556C8-A4D5-CC45-455C-8D14508641DF}"/>
                </a:ext>
              </a:extLst>
            </p:cNvPr>
            <p:cNvSpPr/>
            <p:nvPr/>
          </p:nvSpPr>
          <p:spPr>
            <a:xfrm>
              <a:off x="9163149" y="14100798"/>
              <a:ext cx="350283" cy="350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8E90D424-22A6-3A9B-1FA3-096B0C1C62DA}"/>
                </a:ext>
              </a:extLst>
            </p:cNvPr>
            <p:cNvSpPr txBox="1"/>
            <p:nvPr/>
          </p:nvSpPr>
          <p:spPr>
            <a:xfrm>
              <a:off x="9161345" y="13844864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7765B1E6-AD55-2E9D-3200-90352C7D5F07}"/>
                </a:ext>
              </a:extLst>
            </p:cNvPr>
            <p:cNvSpPr txBox="1"/>
            <p:nvPr/>
          </p:nvSpPr>
          <p:spPr>
            <a:xfrm>
              <a:off x="6528647" y="13629222"/>
              <a:ext cx="30699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Score Vector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D374FD5A-4237-2436-5E90-0B62558978AF}"/>
                </a:ext>
              </a:extLst>
            </p:cNvPr>
            <p:cNvSpPr txBox="1"/>
            <p:nvPr/>
          </p:nvSpPr>
          <p:spPr>
            <a:xfrm>
              <a:off x="9161345" y="10957201"/>
              <a:ext cx="350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B4324767-9142-C291-5370-7EF4C8D9A1C3}"/>
                </a:ext>
              </a:extLst>
            </p:cNvPr>
            <p:cNvSpPr/>
            <p:nvPr/>
          </p:nvSpPr>
          <p:spPr>
            <a:xfrm>
              <a:off x="9163149" y="11213135"/>
              <a:ext cx="350283" cy="350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4EC55A19-04C8-150E-CE43-EDA4614537F6}"/>
                </a:ext>
              </a:extLst>
            </p:cNvPr>
            <p:cNvSpPr/>
            <p:nvPr/>
          </p:nvSpPr>
          <p:spPr>
            <a:xfrm>
              <a:off x="9163149" y="11674689"/>
              <a:ext cx="350283" cy="350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B6A4FB73-7237-2106-574D-3D2300FA9249}"/>
                </a:ext>
              </a:extLst>
            </p:cNvPr>
            <p:cNvSpPr/>
            <p:nvPr/>
          </p:nvSpPr>
          <p:spPr>
            <a:xfrm>
              <a:off x="9163149" y="12143563"/>
              <a:ext cx="350283" cy="350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8" name="직선 화살표 연결선 697">
              <a:extLst>
                <a:ext uri="{FF2B5EF4-FFF2-40B4-BE49-F238E27FC236}">
                  <a16:creationId xmlns:a16="http://schemas.microsoft.com/office/drawing/2014/main" id="{A4284D4D-675F-A0DD-E900-EA0E3CC1C8D8}"/>
                </a:ext>
              </a:extLst>
            </p:cNvPr>
            <p:cNvCxnSpPr>
              <a:cxnSpLocks/>
              <a:stCxn id="642" idx="2"/>
              <a:endCxn id="701" idx="3"/>
            </p:cNvCxnSpPr>
            <p:nvPr/>
          </p:nvCxnSpPr>
          <p:spPr>
            <a:xfrm>
              <a:off x="8056175" y="14566449"/>
              <a:ext cx="1349485" cy="954698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사각형: 둥근 모서리 721">
              <a:extLst>
                <a:ext uri="{FF2B5EF4-FFF2-40B4-BE49-F238E27FC236}">
                  <a16:creationId xmlns:a16="http://schemas.microsoft.com/office/drawing/2014/main" id="{602DA4C9-C4A9-BE52-2577-90FE4442E641}"/>
                </a:ext>
              </a:extLst>
            </p:cNvPr>
            <p:cNvSpPr/>
            <p:nvPr/>
          </p:nvSpPr>
          <p:spPr>
            <a:xfrm rot="16200000">
              <a:off x="6522980" y="16004195"/>
              <a:ext cx="2344705" cy="1378628"/>
            </a:xfrm>
            <a:prstGeom prst="roundRect">
              <a:avLst>
                <a:gd name="adj" fmla="val 7788"/>
              </a:avLst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1" name="사각형: 둥근 모서리 700">
              <a:extLst>
                <a:ext uri="{FF2B5EF4-FFF2-40B4-BE49-F238E27FC236}">
                  <a16:creationId xmlns:a16="http://schemas.microsoft.com/office/drawing/2014/main" id="{A8C5DF95-9364-80E0-DE7B-A2D69503A8DB}"/>
                </a:ext>
              </a:extLst>
            </p:cNvPr>
            <p:cNvSpPr/>
            <p:nvPr/>
          </p:nvSpPr>
          <p:spPr>
            <a:xfrm rot="16200000">
              <a:off x="8233306" y="16510939"/>
              <a:ext cx="2344707" cy="365123"/>
            </a:xfrm>
            <a:prstGeom prst="roundRect">
              <a:avLst>
                <a:gd name="adj" fmla="val 27203"/>
              </a:avLst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26" name="사각형: 둥근 모서리 725">
              <a:extLst>
                <a:ext uri="{FF2B5EF4-FFF2-40B4-BE49-F238E27FC236}">
                  <a16:creationId xmlns:a16="http://schemas.microsoft.com/office/drawing/2014/main" id="{3C065E8D-2C4B-774E-792F-2B69962C07B8}"/>
                </a:ext>
              </a:extLst>
            </p:cNvPr>
            <p:cNvSpPr/>
            <p:nvPr/>
          </p:nvSpPr>
          <p:spPr>
            <a:xfrm flipH="1">
              <a:off x="8031078" y="14923426"/>
              <a:ext cx="1399677" cy="245424"/>
            </a:xfrm>
            <a:prstGeom prst="roundRect">
              <a:avLst>
                <a:gd name="adj" fmla="val 50000"/>
              </a:avLst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/>
                <a:t>Transpose</a:t>
              </a:r>
            </a:p>
          </p:txBody>
        </p:sp>
        <p:cxnSp>
          <p:nvCxnSpPr>
            <p:cNvPr id="727" name="직선 화살표 연결선 726">
              <a:extLst>
                <a:ext uri="{FF2B5EF4-FFF2-40B4-BE49-F238E27FC236}">
                  <a16:creationId xmlns:a16="http://schemas.microsoft.com/office/drawing/2014/main" id="{C3D343A5-F1D3-789D-8208-C81C5B39FE23}"/>
                </a:ext>
              </a:extLst>
            </p:cNvPr>
            <p:cNvCxnSpPr>
              <a:cxnSpLocks/>
              <a:stCxn id="458" idx="2"/>
              <a:endCxn id="722" idx="0"/>
            </p:cNvCxnSpPr>
            <p:nvPr/>
          </p:nvCxnSpPr>
          <p:spPr>
            <a:xfrm>
              <a:off x="899059" y="9723830"/>
              <a:ext cx="6106960" cy="696967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화살표 연결선 729">
              <a:extLst>
                <a:ext uri="{FF2B5EF4-FFF2-40B4-BE49-F238E27FC236}">
                  <a16:creationId xmlns:a16="http://schemas.microsoft.com/office/drawing/2014/main" id="{25A9E2F5-3FB6-307E-799C-CB38E776D923}"/>
                </a:ext>
              </a:extLst>
            </p:cNvPr>
            <p:cNvCxnSpPr>
              <a:cxnSpLocks/>
              <a:stCxn id="692" idx="3"/>
              <a:endCxn id="713" idx="0"/>
            </p:cNvCxnSpPr>
            <p:nvPr/>
          </p:nvCxnSpPr>
          <p:spPr>
            <a:xfrm>
              <a:off x="8287836" y="15806795"/>
              <a:ext cx="990457" cy="176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화살표 연결선 739">
              <a:extLst>
                <a:ext uri="{FF2B5EF4-FFF2-40B4-BE49-F238E27FC236}">
                  <a16:creationId xmlns:a16="http://schemas.microsoft.com/office/drawing/2014/main" id="{3FCBA7DA-26F7-E1B1-1F97-E2E9B0708FAA}"/>
                </a:ext>
              </a:extLst>
            </p:cNvPr>
            <p:cNvCxnSpPr>
              <a:cxnSpLocks/>
              <a:stCxn id="693" idx="3"/>
              <a:endCxn id="708" idx="0"/>
            </p:cNvCxnSpPr>
            <p:nvPr/>
          </p:nvCxnSpPr>
          <p:spPr>
            <a:xfrm flipV="1">
              <a:off x="8287835" y="16163796"/>
              <a:ext cx="990458" cy="44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화살표 연결선 740">
              <a:extLst>
                <a:ext uri="{FF2B5EF4-FFF2-40B4-BE49-F238E27FC236}">
                  <a16:creationId xmlns:a16="http://schemas.microsoft.com/office/drawing/2014/main" id="{D09A58CE-FD1E-BC6D-F9B4-138E3E286052}"/>
                </a:ext>
              </a:extLst>
            </p:cNvPr>
            <p:cNvCxnSpPr>
              <a:cxnSpLocks/>
              <a:stCxn id="694" idx="3"/>
              <a:endCxn id="707" idx="0"/>
            </p:cNvCxnSpPr>
            <p:nvPr/>
          </p:nvCxnSpPr>
          <p:spPr>
            <a:xfrm flipV="1">
              <a:off x="8287834" y="16516444"/>
              <a:ext cx="990459" cy="44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화살표 연결선 741">
              <a:extLst>
                <a:ext uri="{FF2B5EF4-FFF2-40B4-BE49-F238E27FC236}">
                  <a16:creationId xmlns:a16="http://schemas.microsoft.com/office/drawing/2014/main" id="{08707E53-1666-3E3B-8F25-14AC22BE4721}"/>
                </a:ext>
              </a:extLst>
            </p:cNvPr>
            <p:cNvCxnSpPr>
              <a:cxnSpLocks/>
              <a:stCxn id="695" idx="3"/>
              <a:endCxn id="706" idx="0"/>
            </p:cNvCxnSpPr>
            <p:nvPr/>
          </p:nvCxnSpPr>
          <p:spPr>
            <a:xfrm>
              <a:off x="8287835" y="16869535"/>
              <a:ext cx="990458" cy="680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화살표 연결선 742">
              <a:extLst>
                <a:ext uri="{FF2B5EF4-FFF2-40B4-BE49-F238E27FC236}">
                  <a16:creationId xmlns:a16="http://schemas.microsoft.com/office/drawing/2014/main" id="{22789865-F98C-15F1-AC30-BF996EF56E3C}"/>
                </a:ext>
              </a:extLst>
            </p:cNvPr>
            <p:cNvCxnSpPr>
              <a:cxnSpLocks/>
              <a:stCxn id="696" idx="3"/>
              <a:endCxn id="705" idx="0"/>
            </p:cNvCxnSpPr>
            <p:nvPr/>
          </p:nvCxnSpPr>
          <p:spPr>
            <a:xfrm flipV="1">
              <a:off x="8287834" y="17224428"/>
              <a:ext cx="995743" cy="255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화살표 연결선 743">
              <a:extLst>
                <a:ext uri="{FF2B5EF4-FFF2-40B4-BE49-F238E27FC236}">
                  <a16:creationId xmlns:a16="http://schemas.microsoft.com/office/drawing/2014/main" id="{0332B5F8-175C-A646-EF30-5B84C5CD0145}"/>
                </a:ext>
              </a:extLst>
            </p:cNvPr>
            <p:cNvCxnSpPr>
              <a:cxnSpLocks/>
              <a:endCxn id="704" idx="0"/>
            </p:cNvCxnSpPr>
            <p:nvPr/>
          </p:nvCxnSpPr>
          <p:spPr>
            <a:xfrm>
              <a:off x="8300787" y="17577262"/>
              <a:ext cx="982790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사각형: 둥근 모서리 719">
              <a:extLst>
                <a:ext uri="{FF2B5EF4-FFF2-40B4-BE49-F238E27FC236}">
                  <a16:creationId xmlns:a16="http://schemas.microsoft.com/office/drawing/2014/main" id="{563E06AB-9D9F-48B2-05E7-6CB9CFDE6FCB}"/>
                </a:ext>
              </a:extLst>
            </p:cNvPr>
            <p:cNvSpPr/>
            <p:nvPr/>
          </p:nvSpPr>
          <p:spPr>
            <a:xfrm flipH="1">
              <a:off x="8600562" y="15518131"/>
              <a:ext cx="406621" cy="2344699"/>
            </a:xfrm>
            <a:prstGeom prst="roundRect">
              <a:avLst>
                <a:gd name="adj" fmla="val 50000"/>
              </a:avLst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1100" dirty="0"/>
                <a:t>Dot Product</a:t>
              </a:r>
            </a:p>
          </p:txBody>
        </p:sp>
        <p:sp>
          <p:nvSpPr>
            <p:cNvPr id="692" name="사각형: 둥근 모서리 691">
              <a:extLst>
                <a:ext uri="{FF2B5EF4-FFF2-40B4-BE49-F238E27FC236}">
                  <a16:creationId xmlns:a16="http://schemas.microsoft.com/office/drawing/2014/main" id="{E9C547F9-6669-AABB-BE04-31FA749B2491}"/>
                </a:ext>
              </a:extLst>
            </p:cNvPr>
            <p:cNvSpPr/>
            <p:nvPr/>
          </p:nvSpPr>
          <p:spPr>
            <a:xfrm>
              <a:off x="7089391" y="15630172"/>
              <a:ext cx="1198445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Snippet</a:t>
              </a:r>
            </a:p>
          </p:txBody>
        </p:sp>
        <p:sp>
          <p:nvSpPr>
            <p:cNvPr id="693" name="사각형: 둥근 모서리 692">
              <a:extLst>
                <a:ext uri="{FF2B5EF4-FFF2-40B4-BE49-F238E27FC236}">
                  <a16:creationId xmlns:a16="http://schemas.microsoft.com/office/drawing/2014/main" id="{CFE6FF18-2232-8E66-548F-8EB8E721FAC8}"/>
                </a:ext>
              </a:extLst>
            </p:cNvPr>
            <p:cNvSpPr/>
            <p:nvPr/>
          </p:nvSpPr>
          <p:spPr>
            <a:xfrm>
              <a:off x="7089390" y="15987616"/>
              <a:ext cx="1198445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Snippet</a:t>
              </a:r>
            </a:p>
          </p:txBody>
        </p:sp>
        <p:sp>
          <p:nvSpPr>
            <p:cNvPr id="694" name="사각형: 둥근 모서리 693">
              <a:extLst>
                <a:ext uri="{FF2B5EF4-FFF2-40B4-BE49-F238E27FC236}">
                  <a16:creationId xmlns:a16="http://schemas.microsoft.com/office/drawing/2014/main" id="{F2C26023-16E7-8A82-F4B0-87225447F084}"/>
                </a:ext>
              </a:extLst>
            </p:cNvPr>
            <p:cNvSpPr/>
            <p:nvPr/>
          </p:nvSpPr>
          <p:spPr>
            <a:xfrm>
              <a:off x="7089389" y="16340264"/>
              <a:ext cx="1198445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Snippet</a:t>
              </a:r>
            </a:p>
          </p:txBody>
        </p:sp>
        <p:sp>
          <p:nvSpPr>
            <p:cNvPr id="695" name="사각형: 둥근 모서리 694">
              <a:extLst>
                <a:ext uri="{FF2B5EF4-FFF2-40B4-BE49-F238E27FC236}">
                  <a16:creationId xmlns:a16="http://schemas.microsoft.com/office/drawing/2014/main" id="{BF7203DF-5739-F487-FBEC-0D9171C1771A}"/>
                </a:ext>
              </a:extLst>
            </p:cNvPr>
            <p:cNvSpPr/>
            <p:nvPr/>
          </p:nvSpPr>
          <p:spPr>
            <a:xfrm>
              <a:off x="7089390" y="16692912"/>
              <a:ext cx="1198445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Snippet</a:t>
              </a:r>
            </a:p>
          </p:txBody>
        </p:sp>
        <p:sp>
          <p:nvSpPr>
            <p:cNvPr id="696" name="사각형: 둥근 모서리 695">
              <a:extLst>
                <a:ext uri="{FF2B5EF4-FFF2-40B4-BE49-F238E27FC236}">
                  <a16:creationId xmlns:a16="http://schemas.microsoft.com/office/drawing/2014/main" id="{6B2A16EB-ABF3-F8A4-9BD2-8D29FFAAE0CA}"/>
                </a:ext>
              </a:extLst>
            </p:cNvPr>
            <p:cNvSpPr/>
            <p:nvPr/>
          </p:nvSpPr>
          <p:spPr>
            <a:xfrm>
              <a:off x="7089389" y="17050356"/>
              <a:ext cx="1198445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Snippet</a:t>
              </a:r>
            </a:p>
          </p:txBody>
        </p:sp>
        <p:sp>
          <p:nvSpPr>
            <p:cNvPr id="697" name="사각형: 둥근 모서리 696">
              <a:extLst>
                <a:ext uri="{FF2B5EF4-FFF2-40B4-BE49-F238E27FC236}">
                  <a16:creationId xmlns:a16="http://schemas.microsoft.com/office/drawing/2014/main" id="{7270C4C6-22A1-FF5D-AADA-97EC2572181F}"/>
                </a:ext>
              </a:extLst>
            </p:cNvPr>
            <p:cNvSpPr/>
            <p:nvPr/>
          </p:nvSpPr>
          <p:spPr>
            <a:xfrm>
              <a:off x="7089388" y="17403004"/>
              <a:ext cx="1198445" cy="353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Snippet</a:t>
              </a:r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1E9C527E-EF28-4684-B135-89CA6CF2D94E}"/>
                </a:ext>
              </a:extLst>
            </p:cNvPr>
            <p:cNvSpPr/>
            <p:nvPr/>
          </p:nvSpPr>
          <p:spPr>
            <a:xfrm rot="16200000">
              <a:off x="9277684" y="17447437"/>
              <a:ext cx="271436" cy="259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3EDD63BE-E5B2-EE2B-2355-8ECE178264CB}"/>
                </a:ext>
              </a:extLst>
            </p:cNvPr>
            <p:cNvSpPr/>
            <p:nvPr/>
          </p:nvSpPr>
          <p:spPr>
            <a:xfrm rot="16200000">
              <a:off x="9277684" y="17094603"/>
              <a:ext cx="271436" cy="259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4F8E7E88-0471-CE4A-FC64-4290CB214DD1}"/>
                </a:ext>
              </a:extLst>
            </p:cNvPr>
            <p:cNvSpPr/>
            <p:nvPr/>
          </p:nvSpPr>
          <p:spPr>
            <a:xfrm rot="16200000">
              <a:off x="9272400" y="16746517"/>
              <a:ext cx="271436" cy="259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BDB9FA73-A206-9093-9001-F98C7F4BEAE6}"/>
                </a:ext>
              </a:extLst>
            </p:cNvPr>
            <p:cNvSpPr/>
            <p:nvPr/>
          </p:nvSpPr>
          <p:spPr>
            <a:xfrm rot="16200000">
              <a:off x="9272400" y="16386619"/>
              <a:ext cx="271436" cy="259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122538BC-9F2B-CF42-9303-BF55FC92851B}"/>
                </a:ext>
              </a:extLst>
            </p:cNvPr>
            <p:cNvSpPr/>
            <p:nvPr/>
          </p:nvSpPr>
          <p:spPr>
            <a:xfrm rot="16200000">
              <a:off x="9272400" y="16033971"/>
              <a:ext cx="271436" cy="259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BB69729A-6444-EB6F-26A4-769A4ECBC9CD}"/>
                </a:ext>
              </a:extLst>
            </p:cNvPr>
            <p:cNvSpPr/>
            <p:nvPr/>
          </p:nvSpPr>
          <p:spPr>
            <a:xfrm rot="16200000">
              <a:off x="9272400" y="15678736"/>
              <a:ext cx="271436" cy="259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7" name="직선 화살표 연결선 756">
              <a:extLst>
                <a:ext uri="{FF2B5EF4-FFF2-40B4-BE49-F238E27FC236}">
                  <a16:creationId xmlns:a16="http://schemas.microsoft.com/office/drawing/2014/main" id="{94770678-C8E2-397A-8B6D-E2F036A569B7}"/>
                </a:ext>
              </a:extLst>
            </p:cNvPr>
            <p:cNvCxnSpPr>
              <a:cxnSpLocks/>
              <a:stCxn id="701" idx="2"/>
              <a:endCxn id="724" idx="3"/>
            </p:cNvCxnSpPr>
            <p:nvPr/>
          </p:nvCxnSpPr>
          <p:spPr>
            <a:xfrm flipV="1">
              <a:off x="9588221" y="16690480"/>
              <a:ext cx="729426" cy="302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241E0A-55B2-9548-7E4D-511E4BCD04AC}"/>
                </a:ext>
              </a:extLst>
            </p:cNvPr>
            <p:cNvGrpSpPr/>
            <p:nvPr/>
          </p:nvGrpSpPr>
          <p:grpSpPr>
            <a:xfrm>
              <a:off x="130629" y="4915425"/>
              <a:ext cx="4054407" cy="4982105"/>
              <a:chOff x="130629" y="4915425"/>
              <a:chExt cx="4054407" cy="4982105"/>
            </a:xfrm>
          </p:grpSpPr>
          <p:sp>
            <p:nvSpPr>
              <p:cNvPr id="784" name="사각형: 둥근 모서리 783">
                <a:extLst>
                  <a:ext uri="{FF2B5EF4-FFF2-40B4-BE49-F238E27FC236}">
                    <a16:creationId xmlns:a16="http://schemas.microsoft.com/office/drawing/2014/main" id="{38B59E76-E1D2-B510-506F-AA04345588DD}"/>
                  </a:ext>
                </a:extLst>
              </p:cNvPr>
              <p:cNvSpPr/>
              <p:nvPr/>
            </p:nvSpPr>
            <p:spPr>
              <a:xfrm>
                <a:off x="130629" y="4915425"/>
                <a:ext cx="4054407" cy="4982105"/>
              </a:xfrm>
              <a:prstGeom prst="roundRect">
                <a:avLst>
                  <a:gd name="adj" fmla="val 4370"/>
                </a:avLst>
              </a:prstGeom>
              <a:solidFill>
                <a:schemeClr val="bg1"/>
              </a:solidFill>
              <a:ln>
                <a:gradFill>
                  <a:gsLst>
                    <a:gs pos="0">
                      <a:srgbClr val="7030A0"/>
                    </a:gs>
                    <a:gs pos="100000">
                      <a:srgbClr val="0070C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사각형: 둥근 모서리 491">
                <a:extLst>
                  <a:ext uri="{FF2B5EF4-FFF2-40B4-BE49-F238E27FC236}">
                    <a16:creationId xmlns:a16="http://schemas.microsoft.com/office/drawing/2014/main" id="{EA004722-37F6-1B2B-618F-4CE5AF61C532}"/>
                  </a:ext>
                </a:extLst>
              </p:cNvPr>
              <p:cNvSpPr/>
              <p:nvPr/>
            </p:nvSpPr>
            <p:spPr>
              <a:xfrm>
                <a:off x="2698582" y="7304397"/>
                <a:ext cx="1413580" cy="2495122"/>
              </a:xfrm>
              <a:prstGeom prst="roundRect">
                <a:avLst>
                  <a:gd name="adj" fmla="val 6784"/>
                </a:avLst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F6B723E-8E2E-47E4-2DF4-69ABEA46926C}"/>
                  </a:ext>
                </a:extLst>
              </p:cNvPr>
              <p:cNvSpPr/>
              <p:nvPr/>
            </p:nvSpPr>
            <p:spPr>
              <a:xfrm>
                <a:off x="298552" y="5341395"/>
                <a:ext cx="956730" cy="1339867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8FDFCC7-D02E-63E5-5DB6-81064933D029}"/>
                  </a:ext>
                </a:extLst>
              </p:cNvPr>
              <p:cNvSpPr/>
              <p:nvPr/>
            </p:nvSpPr>
            <p:spPr>
              <a:xfrm>
                <a:off x="420118" y="5458186"/>
                <a:ext cx="956730" cy="1339867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F410591-F536-1AC0-1D4E-554E4996EA6A}"/>
                  </a:ext>
                </a:extLst>
              </p:cNvPr>
              <p:cNvSpPr/>
              <p:nvPr/>
            </p:nvSpPr>
            <p:spPr>
              <a:xfrm>
                <a:off x="541263" y="5579332"/>
                <a:ext cx="956730" cy="1339867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Data Document</a:t>
                </a:r>
              </a:p>
            </p:txBody>
          </p:sp>
          <p:cxnSp>
            <p:nvCxnSpPr>
              <p:cNvPr id="443" name="직선 화살표 연결선 442">
                <a:extLst>
                  <a:ext uri="{FF2B5EF4-FFF2-40B4-BE49-F238E27FC236}">
                    <a16:creationId xmlns:a16="http://schemas.microsoft.com/office/drawing/2014/main" id="{A8D1E86A-91CD-ADD8-FC1A-5B143E6968DE}"/>
                  </a:ext>
                </a:extLst>
              </p:cNvPr>
              <p:cNvCxnSpPr>
                <a:cxnSpLocks/>
                <a:endCxn id="450" idx="0"/>
              </p:cNvCxnSpPr>
              <p:nvPr/>
            </p:nvCxnSpPr>
            <p:spPr>
              <a:xfrm>
                <a:off x="899062" y="6919199"/>
                <a:ext cx="0" cy="678553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사각형: 둥근 모서리 449">
                <a:extLst>
                  <a:ext uri="{FF2B5EF4-FFF2-40B4-BE49-F238E27FC236}">
                    <a16:creationId xmlns:a16="http://schemas.microsoft.com/office/drawing/2014/main" id="{44C0611E-F987-40E2-94F1-81528B79BB53}"/>
                  </a:ext>
                </a:extLst>
              </p:cNvPr>
              <p:cNvSpPr/>
              <p:nvPr/>
            </p:nvSpPr>
            <p:spPr>
              <a:xfrm>
                <a:off x="299839" y="7597752"/>
                <a:ext cx="1198445" cy="35324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Snippet</a:t>
                </a:r>
              </a:p>
            </p:txBody>
          </p:sp>
          <p:sp>
            <p:nvSpPr>
              <p:cNvPr id="451" name="사각형: 둥근 모서리 450">
                <a:extLst>
                  <a:ext uri="{FF2B5EF4-FFF2-40B4-BE49-F238E27FC236}">
                    <a16:creationId xmlns:a16="http://schemas.microsoft.com/office/drawing/2014/main" id="{0A3606C0-C3DC-FA35-4770-2FF5B64D9381}"/>
                  </a:ext>
                </a:extLst>
              </p:cNvPr>
              <p:cNvSpPr/>
              <p:nvPr/>
            </p:nvSpPr>
            <p:spPr>
              <a:xfrm>
                <a:off x="299838" y="7955196"/>
                <a:ext cx="1198445" cy="35324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Snippet</a:t>
                </a:r>
              </a:p>
            </p:txBody>
          </p:sp>
          <p:sp>
            <p:nvSpPr>
              <p:cNvPr id="452" name="사각형: 둥근 모서리 451">
                <a:extLst>
                  <a:ext uri="{FF2B5EF4-FFF2-40B4-BE49-F238E27FC236}">
                    <a16:creationId xmlns:a16="http://schemas.microsoft.com/office/drawing/2014/main" id="{0E050FB2-B507-30E3-5C37-18C2811DE86B}"/>
                  </a:ext>
                </a:extLst>
              </p:cNvPr>
              <p:cNvSpPr/>
              <p:nvPr/>
            </p:nvSpPr>
            <p:spPr>
              <a:xfrm>
                <a:off x="299837" y="8307844"/>
                <a:ext cx="1198445" cy="35324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Snippet</a:t>
                </a:r>
              </a:p>
            </p:txBody>
          </p:sp>
          <p:sp>
            <p:nvSpPr>
              <p:cNvPr id="456" name="사각형: 둥근 모서리 455">
                <a:extLst>
                  <a:ext uri="{FF2B5EF4-FFF2-40B4-BE49-F238E27FC236}">
                    <a16:creationId xmlns:a16="http://schemas.microsoft.com/office/drawing/2014/main" id="{895C7149-D60D-EACF-FB5F-D852DE62BCA3}"/>
                  </a:ext>
                </a:extLst>
              </p:cNvPr>
              <p:cNvSpPr/>
              <p:nvPr/>
            </p:nvSpPr>
            <p:spPr>
              <a:xfrm>
                <a:off x="299838" y="8660492"/>
                <a:ext cx="1198445" cy="35324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Snippet</a:t>
                </a:r>
              </a:p>
            </p:txBody>
          </p:sp>
          <p:sp>
            <p:nvSpPr>
              <p:cNvPr id="457" name="사각형: 둥근 모서리 456">
                <a:extLst>
                  <a:ext uri="{FF2B5EF4-FFF2-40B4-BE49-F238E27FC236}">
                    <a16:creationId xmlns:a16="http://schemas.microsoft.com/office/drawing/2014/main" id="{475B2976-79D8-0662-E4F9-0A9A4AAD56F9}"/>
                  </a:ext>
                </a:extLst>
              </p:cNvPr>
              <p:cNvSpPr/>
              <p:nvPr/>
            </p:nvSpPr>
            <p:spPr>
              <a:xfrm>
                <a:off x="299837" y="9017936"/>
                <a:ext cx="1198445" cy="35324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Snippet</a:t>
                </a:r>
              </a:p>
            </p:txBody>
          </p:sp>
          <p:sp>
            <p:nvSpPr>
              <p:cNvPr id="458" name="사각형: 둥근 모서리 457">
                <a:extLst>
                  <a:ext uri="{FF2B5EF4-FFF2-40B4-BE49-F238E27FC236}">
                    <a16:creationId xmlns:a16="http://schemas.microsoft.com/office/drawing/2014/main" id="{FFB77E4C-0D46-5CDF-32CC-FAF5F7D8F47E}"/>
                  </a:ext>
                </a:extLst>
              </p:cNvPr>
              <p:cNvSpPr/>
              <p:nvPr/>
            </p:nvSpPr>
            <p:spPr>
              <a:xfrm>
                <a:off x="299836" y="9370584"/>
                <a:ext cx="1198445" cy="35324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Snippet</a:t>
                </a:r>
              </a:p>
            </p:txBody>
          </p:sp>
          <p:sp>
            <p:nvSpPr>
              <p:cNvPr id="464" name="사각형: 둥근 모서리 463">
                <a:extLst>
                  <a:ext uri="{FF2B5EF4-FFF2-40B4-BE49-F238E27FC236}">
                    <a16:creationId xmlns:a16="http://schemas.microsoft.com/office/drawing/2014/main" id="{90D719D8-3A7C-1B8D-6583-349AFF0139CA}"/>
                  </a:ext>
                </a:extLst>
              </p:cNvPr>
              <p:cNvSpPr/>
              <p:nvPr/>
            </p:nvSpPr>
            <p:spPr>
              <a:xfrm>
                <a:off x="298552" y="7055482"/>
                <a:ext cx="1205019" cy="353246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Chunking</a:t>
                </a:r>
              </a:p>
            </p:txBody>
          </p:sp>
          <p:sp>
            <p:nvSpPr>
              <p:cNvPr id="468" name="사각형: 둥근 모서리 467">
                <a:extLst>
                  <a:ext uri="{FF2B5EF4-FFF2-40B4-BE49-F238E27FC236}">
                    <a16:creationId xmlns:a16="http://schemas.microsoft.com/office/drawing/2014/main" id="{12789A09-C402-2618-734A-3D6788CF43B9}"/>
                  </a:ext>
                </a:extLst>
              </p:cNvPr>
              <p:cNvSpPr/>
              <p:nvPr/>
            </p:nvSpPr>
            <p:spPr>
              <a:xfrm>
                <a:off x="2766736" y="7602265"/>
                <a:ext cx="1264920" cy="353246"/>
              </a:xfrm>
              <a:prstGeom prst="roundRect">
                <a:avLst/>
              </a:prstGeom>
              <a:solidFill>
                <a:srgbClr val="54823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Snippet</a:t>
                </a:r>
              </a:p>
            </p:txBody>
          </p:sp>
          <p:sp>
            <p:nvSpPr>
              <p:cNvPr id="469" name="사각형: 둥근 모서리 468">
                <a:extLst>
                  <a:ext uri="{FF2B5EF4-FFF2-40B4-BE49-F238E27FC236}">
                    <a16:creationId xmlns:a16="http://schemas.microsoft.com/office/drawing/2014/main" id="{144985DD-3472-48BC-1131-7DA631571B28}"/>
                  </a:ext>
                </a:extLst>
              </p:cNvPr>
              <p:cNvSpPr/>
              <p:nvPr/>
            </p:nvSpPr>
            <p:spPr>
              <a:xfrm>
                <a:off x="2766735" y="7959709"/>
                <a:ext cx="1264920" cy="353246"/>
              </a:xfrm>
              <a:prstGeom prst="roundRect">
                <a:avLst/>
              </a:prstGeom>
              <a:solidFill>
                <a:srgbClr val="54823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Snippet</a:t>
                </a:r>
              </a:p>
            </p:txBody>
          </p:sp>
          <p:sp>
            <p:nvSpPr>
              <p:cNvPr id="470" name="사각형: 둥근 모서리 469">
                <a:extLst>
                  <a:ext uri="{FF2B5EF4-FFF2-40B4-BE49-F238E27FC236}">
                    <a16:creationId xmlns:a16="http://schemas.microsoft.com/office/drawing/2014/main" id="{F41DA3C3-EC1C-2AFB-1C88-8D69A4F489ED}"/>
                  </a:ext>
                </a:extLst>
              </p:cNvPr>
              <p:cNvSpPr/>
              <p:nvPr/>
            </p:nvSpPr>
            <p:spPr>
              <a:xfrm>
                <a:off x="2766734" y="8312357"/>
                <a:ext cx="1264920" cy="353246"/>
              </a:xfrm>
              <a:prstGeom prst="roundRect">
                <a:avLst/>
              </a:prstGeom>
              <a:solidFill>
                <a:srgbClr val="54823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Snippet</a:t>
                </a:r>
              </a:p>
            </p:txBody>
          </p:sp>
          <p:sp>
            <p:nvSpPr>
              <p:cNvPr id="471" name="사각형: 둥근 모서리 470">
                <a:extLst>
                  <a:ext uri="{FF2B5EF4-FFF2-40B4-BE49-F238E27FC236}">
                    <a16:creationId xmlns:a16="http://schemas.microsoft.com/office/drawing/2014/main" id="{2F83A645-2531-87AE-4675-D50D304F3F9E}"/>
                  </a:ext>
                </a:extLst>
              </p:cNvPr>
              <p:cNvSpPr/>
              <p:nvPr/>
            </p:nvSpPr>
            <p:spPr>
              <a:xfrm>
                <a:off x="2766735" y="8665005"/>
                <a:ext cx="1264920" cy="353246"/>
              </a:xfrm>
              <a:prstGeom prst="roundRect">
                <a:avLst/>
              </a:prstGeom>
              <a:solidFill>
                <a:srgbClr val="54823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Snippet</a:t>
                </a:r>
              </a:p>
            </p:txBody>
          </p:sp>
          <p:sp>
            <p:nvSpPr>
              <p:cNvPr id="472" name="사각형: 둥근 모서리 471">
                <a:extLst>
                  <a:ext uri="{FF2B5EF4-FFF2-40B4-BE49-F238E27FC236}">
                    <a16:creationId xmlns:a16="http://schemas.microsoft.com/office/drawing/2014/main" id="{65B9ED86-9DA9-1F73-1F8D-26666C8BA7E5}"/>
                  </a:ext>
                </a:extLst>
              </p:cNvPr>
              <p:cNvSpPr/>
              <p:nvPr/>
            </p:nvSpPr>
            <p:spPr>
              <a:xfrm>
                <a:off x="2766734" y="9022449"/>
                <a:ext cx="1264920" cy="353246"/>
              </a:xfrm>
              <a:prstGeom prst="roundRect">
                <a:avLst/>
              </a:prstGeom>
              <a:solidFill>
                <a:srgbClr val="54823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Snippet</a:t>
                </a:r>
              </a:p>
            </p:txBody>
          </p:sp>
          <p:sp>
            <p:nvSpPr>
              <p:cNvPr id="473" name="사각형: 둥근 모서리 472">
                <a:extLst>
                  <a:ext uri="{FF2B5EF4-FFF2-40B4-BE49-F238E27FC236}">
                    <a16:creationId xmlns:a16="http://schemas.microsoft.com/office/drawing/2014/main" id="{6BF72DB7-2FED-1722-B35A-937AF6C8B2BE}"/>
                  </a:ext>
                </a:extLst>
              </p:cNvPr>
              <p:cNvSpPr/>
              <p:nvPr/>
            </p:nvSpPr>
            <p:spPr>
              <a:xfrm>
                <a:off x="2766733" y="9375097"/>
                <a:ext cx="1264920" cy="353246"/>
              </a:xfrm>
              <a:prstGeom prst="roundRect">
                <a:avLst/>
              </a:prstGeom>
              <a:solidFill>
                <a:srgbClr val="54823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Snippet</a:t>
                </a:r>
              </a:p>
            </p:txBody>
          </p:sp>
          <p:cxnSp>
            <p:nvCxnSpPr>
              <p:cNvPr id="474" name="직선 화살표 연결선 473">
                <a:extLst>
                  <a:ext uri="{FF2B5EF4-FFF2-40B4-BE49-F238E27FC236}">
                    <a16:creationId xmlns:a16="http://schemas.microsoft.com/office/drawing/2014/main" id="{B5D685A0-8837-67D6-5A88-5201C8D83D34}"/>
                  </a:ext>
                </a:extLst>
              </p:cNvPr>
              <p:cNvCxnSpPr>
                <a:cxnSpLocks/>
                <a:stCxn id="450" idx="3"/>
                <a:endCxn id="468" idx="1"/>
              </p:cNvCxnSpPr>
              <p:nvPr/>
            </p:nvCxnSpPr>
            <p:spPr>
              <a:xfrm>
                <a:off x="1498284" y="7774375"/>
                <a:ext cx="1268452" cy="4513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화살표 연결선 476">
                <a:extLst>
                  <a:ext uri="{FF2B5EF4-FFF2-40B4-BE49-F238E27FC236}">
                    <a16:creationId xmlns:a16="http://schemas.microsoft.com/office/drawing/2014/main" id="{0534CF69-4F1C-074F-F33F-D13DD22EAE3D}"/>
                  </a:ext>
                </a:extLst>
              </p:cNvPr>
              <p:cNvCxnSpPr>
                <a:cxnSpLocks/>
                <a:stCxn id="451" idx="3"/>
                <a:endCxn id="469" idx="1"/>
              </p:cNvCxnSpPr>
              <p:nvPr/>
            </p:nvCxnSpPr>
            <p:spPr>
              <a:xfrm>
                <a:off x="1498283" y="8131819"/>
                <a:ext cx="1268452" cy="4513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화살표 연결선 479">
                <a:extLst>
                  <a:ext uri="{FF2B5EF4-FFF2-40B4-BE49-F238E27FC236}">
                    <a16:creationId xmlns:a16="http://schemas.microsoft.com/office/drawing/2014/main" id="{4BE13B3D-59A3-57F1-D566-5CD0451CEFF6}"/>
                  </a:ext>
                </a:extLst>
              </p:cNvPr>
              <p:cNvCxnSpPr>
                <a:cxnSpLocks/>
                <a:stCxn id="452" idx="3"/>
                <a:endCxn id="470" idx="1"/>
              </p:cNvCxnSpPr>
              <p:nvPr/>
            </p:nvCxnSpPr>
            <p:spPr>
              <a:xfrm>
                <a:off x="1498282" y="8484467"/>
                <a:ext cx="1268452" cy="4513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화살표 연결선 481">
                <a:extLst>
                  <a:ext uri="{FF2B5EF4-FFF2-40B4-BE49-F238E27FC236}">
                    <a16:creationId xmlns:a16="http://schemas.microsoft.com/office/drawing/2014/main" id="{4D01FAA3-0825-C3F0-64FB-87AD7C66CBFA}"/>
                  </a:ext>
                </a:extLst>
              </p:cNvPr>
              <p:cNvCxnSpPr>
                <a:cxnSpLocks/>
                <a:stCxn id="456" idx="3"/>
                <a:endCxn id="471" idx="1"/>
              </p:cNvCxnSpPr>
              <p:nvPr/>
            </p:nvCxnSpPr>
            <p:spPr>
              <a:xfrm>
                <a:off x="1498283" y="8837115"/>
                <a:ext cx="1268452" cy="4513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화살표 연결선 483">
                <a:extLst>
                  <a:ext uri="{FF2B5EF4-FFF2-40B4-BE49-F238E27FC236}">
                    <a16:creationId xmlns:a16="http://schemas.microsoft.com/office/drawing/2014/main" id="{54328DC3-20E3-97E7-6521-09FDE36C6A24}"/>
                  </a:ext>
                </a:extLst>
              </p:cNvPr>
              <p:cNvCxnSpPr>
                <a:cxnSpLocks/>
                <a:stCxn id="457" idx="3"/>
                <a:endCxn id="472" idx="1"/>
              </p:cNvCxnSpPr>
              <p:nvPr/>
            </p:nvCxnSpPr>
            <p:spPr>
              <a:xfrm>
                <a:off x="1498282" y="9194559"/>
                <a:ext cx="1268452" cy="4513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화살표 연결선 485">
                <a:extLst>
                  <a:ext uri="{FF2B5EF4-FFF2-40B4-BE49-F238E27FC236}">
                    <a16:creationId xmlns:a16="http://schemas.microsoft.com/office/drawing/2014/main" id="{39A27B1A-F4C3-9B23-318C-E75B35B7C98F}"/>
                  </a:ext>
                </a:extLst>
              </p:cNvPr>
              <p:cNvCxnSpPr>
                <a:cxnSpLocks/>
                <a:stCxn id="458" idx="3"/>
                <a:endCxn id="473" idx="1"/>
              </p:cNvCxnSpPr>
              <p:nvPr/>
            </p:nvCxnSpPr>
            <p:spPr>
              <a:xfrm>
                <a:off x="1498281" y="9547207"/>
                <a:ext cx="1268452" cy="4513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7" name="사각형: 둥근 모서리 466">
                <a:extLst>
                  <a:ext uri="{FF2B5EF4-FFF2-40B4-BE49-F238E27FC236}">
                    <a16:creationId xmlns:a16="http://schemas.microsoft.com/office/drawing/2014/main" id="{F7F6CAF2-2700-E1DE-001B-C1475057B8B8}"/>
                  </a:ext>
                </a:extLst>
              </p:cNvPr>
              <p:cNvSpPr/>
              <p:nvPr/>
            </p:nvSpPr>
            <p:spPr>
              <a:xfrm flipH="1">
                <a:off x="1721755" y="7597752"/>
                <a:ext cx="751493" cy="2126078"/>
              </a:xfrm>
              <a:prstGeom prst="roundRect">
                <a:avLst/>
              </a:prstGeom>
              <a:solidFill>
                <a:srgbClr val="3B383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Embed</a:t>
                </a: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0308AB71-86BE-96D9-BA05-F75B0758F6EF}"/>
                  </a:ext>
                </a:extLst>
              </p:cNvPr>
              <p:cNvSpPr txBox="1"/>
              <p:nvPr/>
            </p:nvSpPr>
            <p:spPr>
              <a:xfrm>
                <a:off x="2712485" y="7311684"/>
                <a:ext cx="139967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Key Matrix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AEECB232-914A-5BE7-AE24-D0EEA08849A3}"/>
                  </a:ext>
                </a:extLst>
              </p:cNvPr>
              <p:cNvSpPr txBox="1"/>
              <p:nvPr/>
            </p:nvSpPr>
            <p:spPr>
              <a:xfrm>
                <a:off x="155165" y="4929230"/>
                <a:ext cx="402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Vector Database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6683D3D-8143-B2F8-DB1F-0BD99E6A8E7B}"/>
                </a:ext>
              </a:extLst>
            </p:cNvPr>
            <p:cNvSpPr txBox="1"/>
            <p:nvPr/>
          </p:nvSpPr>
          <p:spPr>
            <a:xfrm>
              <a:off x="4242893" y="4097268"/>
              <a:ext cx="779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@Runtime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FAC33DA-5E78-73FE-6DF4-A7D8C0FB18F0}"/>
                </a:ext>
              </a:extLst>
            </p:cNvPr>
            <p:cNvSpPr/>
            <p:nvPr/>
          </p:nvSpPr>
          <p:spPr>
            <a:xfrm>
              <a:off x="10286288" y="4126598"/>
              <a:ext cx="1651274" cy="15405852"/>
            </a:xfrm>
            <a:prstGeom prst="roundRect">
              <a:avLst>
                <a:gd name="adj" fmla="val 18724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A51217-D9F3-B46B-5A2A-544D5AF9AE03}"/>
                </a:ext>
              </a:extLst>
            </p:cNvPr>
            <p:cNvSpPr txBox="1"/>
            <p:nvPr/>
          </p:nvSpPr>
          <p:spPr>
            <a:xfrm>
              <a:off x="2473248" y="608589"/>
              <a:ext cx="8842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Pre-trained Vector-Space Transformation Matrix</a:t>
              </a:r>
            </a:p>
          </p:txBody>
        </p: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DBEA41BC-FF05-C6EB-813D-EFD0EF868B21}"/>
                </a:ext>
              </a:extLst>
            </p:cNvPr>
            <p:cNvCxnSpPr>
              <a:cxnSpLocks/>
              <a:stCxn id="422" idx="2"/>
              <a:endCxn id="724" idx="0"/>
            </p:cNvCxnSpPr>
            <p:nvPr/>
          </p:nvCxnSpPr>
          <p:spPr>
            <a:xfrm flipH="1">
              <a:off x="10950108" y="6118618"/>
              <a:ext cx="883" cy="9399513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E8B79D36-C1F8-B3F6-0122-328A9B519053}"/>
                </a:ext>
              </a:extLst>
            </p:cNvPr>
            <p:cNvSpPr/>
            <p:nvPr/>
          </p:nvSpPr>
          <p:spPr>
            <a:xfrm>
              <a:off x="7891701" y="4792546"/>
              <a:ext cx="1413580" cy="1413580"/>
            </a:xfrm>
            <a:prstGeom prst="roundRect">
              <a:avLst>
                <a:gd name="adj" fmla="val 678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41" name="사각형: 둥근 모서리 340">
              <a:extLst>
                <a:ext uri="{FF2B5EF4-FFF2-40B4-BE49-F238E27FC236}">
                  <a16:creationId xmlns:a16="http://schemas.microsoft.com/office/drawing/2014/main" id="{1027F045-F851-801D-A616-933864E28C7A}"/>
                </a:ext>
              </a:extLst>
            </p:cNvPr>
            <p:cNvSpPr/>
            <p:nvPr/>
          </p:nvSpPr>
          <p:spPr>
            <a:xfrm flipH="1">
              <a:off x="7964635" y="5055333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[Query Vector]</a:t>
              </a:r>
            </a:p>
          </p:txBody>
        </p:sp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1B5C260E-BA40-A9E0-2188-F79F74F0B522}"/>
                </a:ext>
              </a:extLst>
            </p:cNvPr>
            <p:cNvSpPr/>
            <p:nvPr/>
          </p:nvSpPr>
          <p:spPr>
            <a:xfrm flipH="1">
              <a:off x="7964635" y="5413453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[Query Vector]</a:t>
              </a:r>
            </a:p>
          </p:txBody>
        </p:sp>
        <p:sp>
          <p:nvSpPr>
            <p:cNvPr id="343" name="사각형: 둥근 모서리 342">
              <a:extLst>
                <a:ext uri="{FF2B5EF4-FFF2-40B4-BE49-F238E27FC236}">
                  <a16:creationId xmlns:a16="http://schemas.microsoft.com/office/drawing/2014/main" id="{6EF3467D-A820-175F-20A7-8979C5E6291B}"/>
                </a:ext>
              </a:extLst>
            </p:cNvPr>
            <p:cNvSpPr/>
            <p:nvPr/>
          </p:nvSpPr>
          <p:spPr>
            <a:xfrm flipH="1">
              <a:off x="7961304" y="5767853"/>
              <a:ext cx="1264922" cy="353246"/>
            </a:xfrm>
            <a:prstGeom prst="roundRect">
              <a:avLst/>
            </a:prstGeom>
            <a:solidFill>
              <a:srgbClr val="5482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[Query Vector]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1CE6BFBD-8C90-6251-5864-D31DE9AA03F9}"/>
                </a:ext>
              </a:extLst>
            </p:cNvPr>
            <p:cNvSpPr txBox="1"/>
            <p:nvPr/>
          </p:nvSpPr>
          <p:spPr>
            <a:xfrm>
              <a:off x="7891701" y="4796134"/>
              <a:ext cx="13996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Query Matrix</a:t>
              </a:r>
            </a:p>
          </p:txBody>
        </p:sp>
        <p:cxnSp>
          <p:nvCxnSpPr>
            <p:cNvPr id="430" name="직선 화살표 연결선 429">
              <a:extLst>
                <a:ext uri="{FF2B5EF4-FFF2-40B4-BE49-F238E27FC236}">
                  <a16:creationId xmlns:a16="http://schemas.microsoft.com/office/drawing/2014/main" id="{975FBA5D-EB24-EC6C-1EAA-2E9DE195FF72}"/>
                </a:ext>
              </a:extLst>
            </p:cNvPr>
            <p:cNvCxnSpPr>
              <a:cxnSpLocks/>
              <a:stCxn id="420" idx="3"/>
              <a:endCxn id="341" idx="1"/>
            </p:cNvCxnSpPr>
            <p:nvPr/>
          </p:nvCxnSpPr>
          <p:spPr>
            <a:xfrm flipH="1">
              <a:off x="9229557" y="5229475"/>
              <a:ext cx="1092304" cy="248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화살표 연결선 432">
              <a:extLst>
                <a:ext uri="{FF2B5EF4-FFF2-40B4-BE49-F238E27FC236}">
                  <a16:creationId xmlns:a16="http://schemas.microsoft.com/office/drawing/2014/main" id="{3C6700F1-509C-5FC5-C2EB-877E97C7AD9A}"/>
                </a:ext>
              </a:extLst>
            </p:cNvPr>
            <p:cNvCxnSpPr>
              <a:cxnSpLocks/>
              <a:stCxn id="421" idx="3"/>
              <a:endCxn id="342" idx="1"/>
            </p:cNvCxnSpPr>
            <p:nvPr/>
          </p:nvCxnSpPr>
          <p:spPr>
            <a:xfrm flipH="1">
              <a:off x="9229557" y="5587595"/>
              <a:ext cx="1092304" cy="248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id="{6576BB43-F17C-A4CF-5CA5-2E2AC46FBB5A}"/>
                </a:ext>
              </a:extLst>
            </p:cNvPr>
            <p:cNvCxnSpPr>
              <a:cxnSpLocks/>
              <a:stCxn id="422" idx="3"/>
              <a:endCxn id="343" idx="1"/>
            </p:cNvCxnSpPr>
            <p:nvPr/>
          </p:nvCxnSpPr>
          <p:spPr>
            <a:xfrm flipH="1">
              <a:off x="9226226" y="5941995"/>
              <a:ext cx="1092304" cy="248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사각형: 둥근 모서리 428">
              <a:extLst>
                <a:ext uri="{FF2B5EF4-FFF2-40B4-BE49-F238E27FC236}">
                  <a16:creationId xmlns:a16="http://schemas.microsoft.com/office/drawing/2014/main" id="{EC9B65AB-9DED-0066-E006-F4EF74E1B50A}"/>
                </a:ext>
              </a:extLst>
            </p:cNvPr>
            <p:cNvSpPr/>
            <p:nvPr/>
          </p:nvSpPr>
          <p:spPr>
            <a:xfrm flipH="1">
              <a:off x="9471831" y="5041585"/>
              <a:ext cx="751493" cy="1079182"/>
            </a:xfrm>
            <a:prstGeom prst="roundRect">
              <a:avLst/>
            </a:prstGeom>
            <a:solidFill>
              <a:srgbClr val="3B38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Embed</a:t>
              </a:r>
            </a:p>
          </p:txBody>
        </p:sp>
        <p:sp>
          <p:nvSpPr>
            <p:cNvPr id="401" name="사각형: 둥근 모서리 400">
              <a:extLst>
                <a:ext uri="{FF2B5EF4-FFF2-40B4-BE49-F238E27FC236}">
                  <a16:creationId xmlns:a16="http://schemas.microsoft.com/office/drawing/2014/main" id="{E7F21CCF-D64A-398A-36E1-E520718E95E0}"/>
                </a:ext>
              </a:extLst>
            </p:cNvPr>
            <p:cNvSpPr/>
            <p:nvPr/>
          </p:nvSpPr>
          <p:spPr>
            <a:xfrm>
              <a:off x="10735641" y="4204618"/>
              <a:ext cx="735527" cy="35324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GPT</a:t>
              </a:r>
            </a:p>
          </p:txBody>
        </p:sp>
        <p:cxnSp>
          <p:nvCxnSpPr>
            <p:cNvPr id="402" name="직선 화살표 연결선 401">
              <a:extLst>
                <a:ext uri="{FF2B5EF4-FFF2-40B4-BE49-F238E27FC236}">
                  <a16:creationId xmlns:a16="http://schemas.microsoft.com/office/drawing/2014/main" id="{0C4259C3-BBC8-8C5B-DBB9-12B6910A81ED}"/>
                </a:ext>
              </a:extLst>
            </p:cNvPr>
            <p:cNvCxnSpPr>
              <a:cxnSpLocks/>
              <a:stCxn id="401" idx="2"/>
              <a:endCxn id="405" idx="0"/>
            </p:cNvCxnSpPr>
            <p:nvPr/>
          </p:nvCxnSpPr>
          <p:spPr>
            <a:xfrm>
              <a:off x="11103405" y="4557864"/>
              <a:ext cx="0" cy="13232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사각형: 둥근 모서리 404">
              <a:extLst>
                <a:ext uri="{FF2B5EF4-FFF2-40B4-BE49-F238E27FC236}">
                  <a16:creationId xmlns:a16="http://schemas.microsoft.com/office/drawing/2014/main" id="{4835B480-5A17-F75A-E3B0-736F2975588E}"/>
                </a:ext>
              </a:extLst>
            </p:cNvPr>
            <p:cNvSpPr/>
            <p:nvPr/>
          </p:nvSpPr>
          <p:spPr>
            <a:xfrm>
              <a:off x="10317611" y="4690192"/>
              <a:ext cx="1571588" cy="35324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Function call: search()</a:t>
              </a:r>
            </a:p>
          </p:txBody>
        </p:sp>
        <p:sp>
          <p:nvSpPr>
            <p:cNvPr id="413" name="사각형: 둥근 모서리 412">
              <a:extLst>
                <a:ext uri="{FF2B5EF4-FFF2-40B4-BE49-F238E27FC236}">
                  <a16:creationId xmlns:a16="http://schemas.microsoft.com/office/drawing/2014/main" id="{43AA74FE-5CF6-1408-662D-21C27FD7D1C9}"/>
                </a:ext>
              </a:extLst>
            </p:cNvPr>
            <p:cNvSpPr/>
            <p:nvPr/>
          </p:nvSpPr>
          <p:spPr>
            <a:xfrm>
              <a:off x="11590114" y="5052852"/>
              <a:ext cx="299086" cy="1059183"/>
            </a:xfrm>
            <a:prstGeom prst="roundRect">
              <a:avLst>
                <a:gd name="adj" fmla="val 2252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Param</a:t>
              </a:r>
            </a:p>
          </p:txBody>
        </p:sp>
        <p:sp>
          <p:nvSpPr>
            <p:cNvPr id="420" name="사각형: 둥근 모서리 419">
              <a:extLst>
                <a:ext uri="{FF2B5EF4-FFF2-40B4-BE49-F238E27FC236}">
                  <a16:creationId xmlns:a16="http://schemas.microsoft.com/office/drawing/2014/main" id="{A5894C7A-65DC-C829-9511-47F670299619}"/>
                </a:ext>
              </a:extLst>
            </p:cNvPr>
            <p:cNvSpPr/>
            <p:nvPr/>
          </p:nvSpPr>
          <p:spPr>
            <a:xfrm flipH="1">
              <a:off x="10321861" y="5052852"/>
              <a:ext cx="1264922" cy="353246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Query</a:t>
              </a:r>
            </a:p>
          </p:txBody>
        </p:sp>
        <p:sp>
          <p:nvSpPr>
            <p:cNvPr id="421" name="사각형: 둥근 모서리 420">
              <a:extLst>
                <a:ext uri="{FF2B5EF4-FFF2-40B4-BE49-F238E27FC236}">
                  <a16:creationId xmlns:a16="http://schemas.microsoft.com/office/drawing/2014/main" id="{8A0BC3AF-9E25-5C56-2565-B8E9804C34B0}"/>
                </a:ext>
              </a:extLst>
            </p:cNvPr>
            <p:cNvSpPr/>
            <p:nvPr/>
          </p:nvSpPr>
          <p:spPr>
            <a:xfrm flipH="1">
              <a:off x="10321861" y="5410972"/>
              <a:ext cx="1264922" cy="353246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Query</a:t>
              </a:r>
            </a:p>
          </p:txBody>
        </p:sp>
        <p:sp>
          <p:nvSpPr>
            <p:cNvPr id="422" name="사각형: 둥근 모서리 421">
              <a:extLst>
                <a:ext uri="{FF2B5EF4-FFF2-40B4-BE49-F238E27FC236}">
                  <a16:creationId xmlns:a16="http://schemas.microsoft.com/office/drawing/2014/main" id="{2211D027-2820-3426-0480-57E99D3B6412}"/>
                </a:ext>
              </a:extLst>
            </p:cNvPr>
            <p:cNvSpPr/>
            <p:nvPr/>
          </p:nvSpPr>
          <p:spPr>
            <a:xfrm flipH="1">
              <a:off x="10318530" y="5765372"/>
              <a:ext cx="1264922" cy="353246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Query</a:t>
              </a:r>
            </a:p>
          </p:txBody>
        </p:sp>
        <p:sp>
          <p:nvSpPr>
            <p:cNvPr id="724" name="사각형: 둥근 모서리 723">
              <a:extLst>
                <a:ext uri="{FF2B5EF4-FFF2-40B4-BE49-F238E27FC236}">
                  <a16:creationId xmlns:a16="http://schemas.microsoft.com/office/drawing/2014/main" id="{0F089D96-7BDD-0813-901C-84299761A405}"/>
                </a:ext>
              </a:extLst>
            </p:cNvPr>
            <p:cNvSpPr/>
            <p:nvPr/>
          </p:nvSpPr>
          <p:spPr>
            <a:xfrm flipH="1">
              <a:off x="10317647" y="15518131"/>
              <a:ext cx="1264922" cy="2344698"/>
            </a:xfrm>
            <a:prstGeom prst="roundRect">
              <a:avLst>
                <a:gd name="adj" fmla="val 9438"/>
              </a:avLst>
            </a:prstGeom>
            <a:solidFill>
              <a:srgbClr val="A9D1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All related Snippets Concatenated~~~~~~~~~~~~~~~~~~~~~~~~~~~~~~~~~~~~~~~~~~~~~~~~~~~~~~~~~~~~~~~~~~~~~~~~~~~~~~~~~~~~~~~~~~~~~~~~~~~~~~~~~~~~~~~~~~~~~~~~~~~~~~~~~~~~~~~~~~~~~~~</a:t>
              </a:r>
            </a:p>
          </p:txBody>
        </p:sp>
        <p:cxnSp>
          <p:nvCxnSpPr>
            <p:cNvPr id="766" name="직선 화살표 연결선 765">
              <a:extLst>
                <a:ext uri="{FF2B5EF4-FFF2-40B4-BE49-F238E27FC236}">
                  <a16:creationId xmlns:a16="http://schemas.microsoft.com/office/drawing/2014/main" id="{E6873FDA-6AE6-0185-0D0E-1BCF7A985A6C}"/>
                </a:ext>
              </a:extLst>
            </p:cNvPr>
            <p:cNvCxnSpPr>
              <a:cxnSpLocks/>
              <a:stCxn id="724" idx="2"/>
              <a:endCxn id="770" idx="0"/>
            </p:cNvCxnSpPr>
            <p:nvPr/>
          </p:nvCxnSpPr>
          <p:spPr>
            <a:xfrm>
              <a:off x="10950108" y="17862829"/>
              <a:ext cx="157547" cy="394206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" name="사각형: 둥근 모서리 769">
              <a:extLst>
                <a:ext uri="{FF2B5EF4-FFF2-40B4-BE49-F238E27FC236}">
                  <a16:creationId xmlns:a16="http://schemas.microsoft.com/office/drawing/2014/main" id="{531A8E1F-DE66-890B-DAC1-826A172C60CE}"/>
                </a:ext>
              </a:extLst>
            </p:cNvPr>
            <p:cNvSpPr/>
            <p:nvPr/>
          </p:nvSpPr>
          <p:spPr>
            <a:xfrm>
              <a:off x="10321861" y="18257035"/>
              <a:ext cx="1571588" cy="1056162"/>
            </a:xfrm>
            <a:prstGeom prst="roundRect">
              <a:avLst>
                <a:gd name="adj" fmla="val 945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Response Based on Retrieved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069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</TotalTime>
  <Words>208</Words>
  <Application>Microsoft Office PowerPoint</Application>
  <PresentationFormat>사용자 지정</PresentationFormat>
  <Paragraphs>121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Jumyung Park</dc:creator>
  <cp:lastModifiedBy>Jumyung Park</cp:lastModifiedBy>
  <cp:revision>1</cp:revision>
  <dcterms:created xsi:type="dcterms:W3CDTF">2023-07-19T11:51:37Z</dcterms:created>
  <dcterms:modified xsi:type="dcterms:W3CDTF">2023-07-19T14:51:30Z</dcterms:modified>
</cp:coreProperties>
</file>