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SLIDES_API8293033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SLIDES_API8293033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5c89b9db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5c89b9db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5c89b9db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5c89b9db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5c89b9db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5c89b9db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5c89b9d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5c89b9d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5c89b9db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5c89b9db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5c89b9db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5c89b9db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5c89b9db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5c89b9db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5c89b9db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5c89b9db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5c89b9db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5c89b9db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5c89b9db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5c89b9db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2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3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5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6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2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3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4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5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6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ctrTitle"/>
          </p:nvPr>
        </p:nvSpPr>
        <p:spPr>
          <a:xfrm>
            <a:off x="2972025" y="180500"/>
            <a:ext cx="28920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SPACE-V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2242200" y="407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2 февраля, 2024</a:t>
            </a:r>
            <a:endParaRPr sz="20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Ланчев Эмиль, Первушин Александр</a:t>
            </a:r>
            <a:endParaRPr sz="20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2972025" y="1295900"/>
            <a:ext cx="2892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Игра на Pygame, где игрок может сразиться с монстрами на различных планетах, используя снаряжение, приобретаемое на планете, включая оружие, улучшения корабля, навыки и предметы для исцеления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Игровое поле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1340900" y="650400"/>
            <a:ext cx="6364200" cy="13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На игровом поле игрок сражается с врагами, которые начинают появляться с разных сторон. Игроку нужно передвигаться, наводиться на врагов и стрелять, использовать расходники и гранаты. В игре есть несколько видов врагов, каждый из которых имеет свои особенности. Характеристики врагов зависят от планеты, волны (а всего волн 5) и выбранной сложности.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938" y="2069050"/>
            <a:ext cx="5106132" cy="28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Конец игры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1389900" y="650400"/>
            <a:ext cx="6364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В конце каждой битвы игрок может вернуться на планету. Если игрок успешно справился с волнами врагов, он получает награды в виде ресурсов и валюты. Весь прогресс сохраняется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50" y="2090050"/>
            <a:ext cx="4194300" cy="235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237" y="2090050"/>
            <a:ext cx="4231809" cy="23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6"/>
          <p:cNvSpPr txBox="1"/>
          <p:nvPr/>
        </p:nvSpPr>
        <p:spPr>
          <a:xfrm>
            <a:off x="4702238" y="1689850"/>
            <a:ext cx="419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Победа</a:t>
            </a:r>
            <a:endParaRPr dirty="0"/>
          </a:p>
        </p:txBody>
      </p:sp>
      <p:sp>
        <p:nvSpPr>
          <p:cNvPr id="7" name="Google Shape;290;p46"/>
          <p:cNvSpPr txBox="1"/>
          <p:nvPr/>
        </p:nvSpPr>
        <p:spPr>
          <a:xfrm>
            <a:off x="242450" y="1606200"/>
            <a:ext cx="419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Поражение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Главное меню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126000" y="613900"/>
            <a:ext cx="2892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предоставляет игроку возможность начать игру, открыть настройки, узнать о создателях игры и закрыть игру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525" y="1956375"/>
            <a:ext cx="5186952" cy="29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1714500" y="-3650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Начало игры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667550" y="613900"/>
            <a:ext cx="5808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После начала игры, игрок попадает на экран, где он может зайти в различные магазины или отправиться в путешествие. Здесь игрок может приобрести новое оружие, улучшения для персонажа и корабля, расходники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488" y="1876000"/>
            <a:ext cx="5267024" cy="29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Магазин оружий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1667550" y="650388"/>
            <a:ext cx="58089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предлагает широкий выбор оружия. Всего доступно 35 видов оружия. Оружие можно приобрести за игровую валюту - деньги и кристаллы. Каждое последующее оружие имеет более сильные характеристики, но и стоит дороже.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2291450"/>
            <a:ext cx="4261224" cy="23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350" y="2291438"/>
            <a:ext cx="4261224" cy="239694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/>
        </p:nvSpPr>
        <p:spPr>
          <a:xfrm>
            <a:off x="907438" y="18449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Каталог</a:t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5355950" y="1844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Покупка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Магазин расходников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1667550" y="650388"/>
            <a:ext cx="58089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Здесь игрок может купить расходники, которые можно использовать во время битвы. Всего доступно три вида расходников, каждый из которых имеет свою цену и количество исцеления.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700" y="1798613"/>
            <a:ext cx="5404600" cy="304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Магазин Junk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1330900" y="650400"/>
            <a:ext cx="63642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предлагает возможность улучшить корабль, что необходимо для открытия новых галактик и планет. Для улучшения корабля требуются определенные ресурсы, которые игрок может получить во время битв или выиграть в этом же магазине, бросив кубик за кристаллы. Также здесь можно создать уникальное оружие с интересными особенностями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5" y="2558650"/>
            <a:ext cx="2839952" cy="19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100" y="2545525"/>
            <a:ext cx="2889976" cy="201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150" y="2545475"/>
            <a:ext cx="2927000" cy="20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89650" y="2145275"/>
            <a:ext cx="28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Улучшение корабля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3072000" y="2145275"/>
            <a:ext cx="288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Уникальное оружие</a:t>
            </a:r>
            <a:endParaRPr/>
          </a:p>
        </p:txBody>
      </p:sp>
      <p:sp>
        <p:nvSpPr>
          <p:cNvPr id="249" name="Google Shape;249;p41"/>
          <p:cNvSpPr txBox="1"/>
          <p:nvPr/>
        </p:nvSpPr>
        <p:spPr>
          <a:xfrm>
            <a:off x="6104150" y="2145275"/>
            <a:ext cx="292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Бросок кубика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Магазинов навыков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1330900" y="650400"/>
            <a:ext cx="63642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предлагает различные навыки для персонажа, которые могут улучшить его характеристики или добавить новые возможности во время игры. Некоторые навыки необходимы для открытия определенных планет или улучшения корабля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50" y="2241550"/>
            <a:ext cx="4331752" cy="24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/>
        </p:nvSpPr>
        <p:spPr>
          <a:xfrm>
            <a:off x="187450" y="1841350"/>
            <a:ext cx="43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Навыки</a:t>
            </a:r>
            <a:endParaRPr/>
          </a:p>
        </p:txBody>
      </p:sp>
      <p:sp>
        <p:nvSpPr>
          <p:cNvPr id="258" name="Google Shape;258;p42"/>
          <p:cNvSpPr txBox="1"/>
          <p:nvPr/>
        </p:nvSpPr>
        <p:spPr>
          <a:xfrm>
            <a:off x="4599825" y="1841350"/>
            <a:ext cx="43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Пример навыка</a:t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627" y="2244863"/>
            <a:ext cx="4319996" cy="242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Галактики и планеты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1330900" y="650400"/>
            <a:ext cx="63642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После того как игрок подошел к кораблю и открыл его, он попадает в меню выбора галактик. Всего доступно 6 галактик, которые можно открыть, улучшив корабль. После выбора галактики, игроку предстоит выбрать планету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" y="2045350"/>
            <a:ext cx="4351100" cy="249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75" y="2045350"/>
            <a:ext cx="4351100" cy="249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ctrTitle"/>
          </p:nvPr>
        </p:nvSpPr>
        <p:spPr>
          <a:xfrm>
            <a:off x="1714500" y="0"/>
            <a:ext cx="57150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Сложность</a:t>
            </a:r>
            <a:endParaRPr sz="32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1340900" y="650400"/>
            <a:ext cx="63642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После выбора планеты игрок выбирает сложность. Сложность влияет на характеристики врагов и их количество. В зависимости от выбранной сложности игрок получает соответствующие ресурсы и валюту.</a:t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600" y="1681200"/>
            <a:ext cx="5814824" cy="327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000000"/>
      </a:dk1>
      <a:lt1>
        <a:srgbClr val="F2EBE6"/>
      </a:lt1>
      <a:dk2>
        <a:srgbClr val="636B61"/>
      </a:dk2>
      <a:lt2>
        <a:srgbClr val="F2EBE6"/>
      </a:lt2>
      <a:accent1>
        <a:srgbClr val="8E6DD9"/>
      </a:accent1>
      <a:accent2>
        <a:srgbClr val="C6CC7B"/>
      </a:accent2>
      <a:accent3>
        <a:srgbClr val="5D7785"/>
      </a:accent3>
      <a:accent4>
        <a:srgbClr val="483338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Экран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Calibri</vt:lpstr>
      <vt:lpstr>Hanken Grotesk</vt:lpstr>
      <vt:lpstr>Hanken Grotesk SemiBold</vt:lpstr>
      <vt:lpstr>Inconsolata</vt:lpstr>
      <vt:lpstr>Inter</vt:lpstr>
      <vt:lpstr>Inter Black</vt:lpstr>
      <vt:lpstr>Lora</vt:lpstr>
      <vt:lpstr>Lora Medium</vt:lpstr>
      <vt:lpstr>Simple Light</vt:lpstr>
      <vt:lpstr>Plus Light</vt:lpstr>
      <vt:lpstr>SPACE-V</vt:lpstr>
      <vt:lpstr>Главное меню</vt:lpstr>
      <vt:lpstr>Начало игры</vt:lpstr>
      <vt:lpstr>Магазин оружий</vt:lpstr>
      <vt:lpstr>Магазин расходников</vt:lpstr>
      <vt:lpstr>Магазин Junk</vt:lpstr>
      <vt:lpstr>Магазинов навыков</vt:lpstr>
      <vt:lpstr>Галактики и планеты</vt:lpstr>
      <vt:lpstr>Сложность</vt:lpstr>
      <vt:lpstr>Игровое поле</vt:lpstr>
      <vt:lpstr>Конец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SPACE-V</dc:title>
  <cp:lastModifiedBy>student</cp:lastModifiedBy>
  <cp:revision>1</cp:revision>
  <dcterms:modified xsi:type="dcterms:W3CDTF">2024-02-02T14:50:56Z</dcterms:modified>
</cp:coreProperties>
</file>