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8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01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5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4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46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5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8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276C-34AD-409F-A42B-B2ABCA50DF6E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5E0C-CA16-4710-BBE6-55DC2C8A2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07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B9C2-F4DC-4CB3-BC0E-7DE1087F3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Без сервера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D01397-D6B6-4CE8-B1D8-6B6E13BA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сеть только за картинками</a:t>
            </a:r>
          </a:p>
        </p:txBody>
      </p:sp>
    </p:spTree>
    <p:extLst>
      <p:ext uri="{BB962C8B-B14F-4D97-AF65-F5344CB8AC3E}">
        <p14:creationId xmlns:p14="http://schemas.microsoft.com/office/powerpoint/2010/main" val="8143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B9C2-F4DC-4CB3-BC0E-7DE1087F3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D01397-D6B6-4CE8-B1D8-6B6E13BA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Записи сохраняются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0240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B9C2-F4DC-4CB3-BC0E-7DE1087F3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D01397-D6B6-4CE8-B1D8-6B6E13BA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Сохранение записи в отдельном потоке</a:t>
            </a:r>
          </a:p>
        </p:txBody>
      </p:sp>
    </p:spTree>
    <p:extLst>
      <p:ext uri="{BB962C8B-B14F-4D97-AF65-F5344CB8AC3E}">
        <p14:creationId xmlns:p14="http://schemas.microsoft.com/office/powerpoint/2010/main" val="16804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B9C2-F4DC-4CB3-BC0E-7DE1087F3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Сторонняя 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D01397-D6B6-4CE8-B1D8-6B6E13BA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Glide. </a:t>
            </a:r>
            <a:r>
              <a:rPr lang="ru-RU" dirty="0"/>
              <a:t>Загружает изображение по ссылке</a:t>
            </a:r>
          </a:p>
        </p:txBody>
      </p:sp>
    </p:spTree>
    <p:extLst>
      <p:ext uri="{BB962C8B-B14F-4D97-AF65-F5344CB8AC3E}">
        <p14:creationId xmlns:p14="http://schemas.microsoft.com/office/powerpoint/2010/main" val="33796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B9C2-F4DC-4CB3-BC0E-7DE1087F3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D01397-D6B6-4CE8-B1D8-6B6E13BA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Список выводится с помощью </a:t>
            </a:r>
            <a:r>
              <a:rPr lang="en-US" dirty="0" err="1"/>
              <a:t>RecyclerView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26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inal_project">
            <a:hlinkClick r:id="" action="ppaction://media"/>
            <a:extLst>
              <a:ext uri="{FF2B5EF4-FFF2-40B4-BE49-F238E27FC236}">
                <a16:creationId xmlns:a16="http://schemas.microsoft.com/office/drawing/2014/main" id="{D87D2E95-9DB1-4BAC-9740-F8FAF91A85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3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34</Words>
  <Application>Microsoft Office PowerPoint</Application>
  <PresentationFormat>Широкоэкранный</PresentationFormat>
  <Paragraphs>10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Без сервера</vt:lpstr>
      <vt:lpstr>База данных</vt:lpstr>
      <vt:lpstr>Многопоточность</vt:lpstr>
      <vt:lpstr>Сторонняя библиотека</vt:lpstr>
      <vt:lpstr>RecyclerView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 сервера</dc:title>
  <dc:creator>Elena Gabdorakhmanova</dc:creator>
  <cp:lastModifiedBy>Elena Gabdorakhmanova</cp:lastModifiedBy>
  <cp:revision>1</cp:revision>
  <dcterms:created xsi:type="dcterms:W3CDTF">2023-05-27T18:06:24Z</dcterms:created>
  <dcterms:modified xsi:type="dcterms:W3CDTF">2023-05-27T18:14:24Z</dcterms:modified>
</cp:coreProperties>
</file>