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1"/>
  </p:notesMasterIdLst>
  <p:handoutMasterIdLst>
    <p:handoutMasterId r:id="rId12"/>
  </p:handout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rtl="0">
      <a:defRPr lang="ru-RU"/>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DA3DF4-1206-4519-B99F-14D224C60EA8}" v="1408" dt="2023-12-14T20:41:08.9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83" autoAdjust="0"/>
    <p:restoredTop sz="96623" autoAdjust="0"/>
  </p:normalViewPr>
  <p:slideViewPr>
    <p:cSldViewPr snapToGrid="0">
      <p:cViewPr varScale="1">
        <p:scale>
          <a:sx n="117" d="100"/>
          <a:sy n="117" d="100"/>
        </p:scale>
        <p:origin x="126" y="234"/>
      </p:cViewPr>
      <p:guideLst/>
    </p:cSldViewPr>
  </p:slideViewPr>
  <p:notesTextViewPr>
    <p:cViewPr>
      <p:scale>
        <a:sx n="1" d="1"/>
        <a:sy n="1" d="1"/>
      </p:scale>
      <p:origin x="0" y="0"/>
    </p:cViewPr>
  </p:notesTextViewPr>
  <p:notesViewPr>
    <p:cSldViewPr snapToGrid="0">
      <p:cViewPr varScale="1">
        <p:scale>
          <a:sx n="93" d="100"/>
          <a:sy n="93" d="100"/>
        </p:scale>
        <p:origin x="370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a16="http://schemas.microsoft.com/office/drawing/2014/main" id="{18F4DFC5-E278-45BD-8C86-73EFA730B6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a:extLst>
              <a:ext uri="{FF2B5EF4-FFF2-40B4-BE49-F238E27FC236}">
                <a16:creationId xmlns:a16="http://schemas.microsoft.com/office/drawing/2014/main" id="{0716496A-7374-4DA6-9B5D-E2BB0AC3CF7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9DFA32-3086-456A-908E-517273C9B9CF}" type="datetime1">
              <a:rPr lang="ru-RU" smtClean="0"/>
              <a:t>14.12.2023</a:t>
            </a:fld>
            <a:endParaRPr lang="ru-RU"/>
          </a:p>
        </p:txBody>
      </p:sp>
      <p:sp>
        <p:nvSpPr>
          <p:cNvPr id="4" name="Нижний колонтитул 3">
            <a:extLst>
              <a:ext uri="{FF2B5EF4-FFF2-40B4-BE49-F238E27FC236}">
                <a16:creationId xmlns:a16="http://schemas.microsoft.com/office/drawing/2014/main" id="{AB18F4BD-F1C3-4A35-8D73-CD5398895F5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a:extLst>
              <a:ext uri="{FF2B5EF4-FFF2-40B4-BE49-F238E27FC236}">
                <a16:creationId xmlns:a16="http://schemas.microsoft.com/office/drawing/2014/main" id="{2ED9A6A4-5386-4A58-A887-D0FA63008E5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A0D45F-9DBE-4332-992B-8E59AFFEBD76}" type="slidenum">
              <a:rPr lang="ru-RU" smtClean="0"/>
              <a:t>‹#›</a:t>
            </a:fld>
            <a:endParaRPr lang="ru-RU"/>
          </a:p>
        </p:txBody>
      </p:sp>
    </p:spTree>
    <p:extLst>
      <p:ext uri="{BB962C8B-B14F-4D97-AF65-F5344CB8AC3E}">
        <p14:creationId xmlns:p14="http://schemas.microsoft.com/office/powerpoint/2010/main" val="3814464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noProof="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ACFCF5-89C6-4F5F-83E2-3B94554EBFAF}" type="datetime1">
              <a:rPr lang="ru-RU" smtClean="0"/>
              <a:pPr/>
              <a:t>14.12.2023</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noProof="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noProof="0"/>
              <a:t>Щелкните, чтобы изменить стили текста образца слайда</a:t>
            </a:r>
          </a:p>
          <a:p>
            <a:pPr lvl="1"/>
            <a:r>
              <a:rPr lang="ru-RU" noProof="0"/>
              <a:t>Второй уровень</a:t>
            </a:r>
          </a:p>
          <a:p>
            <a:pPr lvl="2"/>
            <a:r>
              <a:rPr lang="ru-RU" noProof="0"/>
              <a:t>Третий уровень</a:t>
            </a:r>
          </a:p>
          <a:p>
            <a:pPr lvl="3"/>
            <a:r>
              <a:rPr lang="ru-RU" noProof="0"/>
              <a:t>Четвертый уровень</a:t>
            </a:r>
          </a:p>
          <a:p>
            <a:pPr lvl="4"/>
            <a:r>
              <a:rPr lang="ru-RU" noProof="0"/>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noProof="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AC3529-9EB8-4093-9B6B-A4685D336D3A}" type="slidenum">
              <a:rPr lang="ru-RU" noProof="0" smtClean="0"/>
              <a:t>‹#›</a:t>
            </a:fld>
            <a:endParaRPr lang="ru-RU" noProof="0"/>
          </a:p>
        </p:txBody>
      </p:sp>
    </p:spTree>
    <p:extLst>
      <p:ext uri="{BB962C8B-B14F-4D97-AF65-F5344CB8AC3E}">
        <p14:creationId xmlns:p14="http://schemas.microsoft.com/office/powerpoint/2010/main" val="420252735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D8AC3529-9EB8-4093-9B6B-A4685D336D3A}" type="slidenum">
              <a:rPr lang="ru-RU" smtClean="0"/>
              <a:t>1</a:t>
            </a:fld>
            <a:endParaRPr lang="ru-RU"/>
          </a:p>
        </p:txBody>
      </p:sp>
    </p:spTree>
    <p:extLst>
      <p:ext uri="{BB962C8B-B14F-4D97-AF65-F5344CB8AC3E}">
        <p14:creationId xmlns:p14="http://schemas.microsoft.com/office/powerpoint/2010/main" val="2280389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solidFill>
          <a:schemeClr val="accent2"/>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rtlCol="0" anchor="ctr" anchorCtr="1">
            <a:normAutofit/>
          </a:bodyPr>
          <a:lstStyle>
            <a:lvl1pPr algn="ctr">
              <a:defRPr sz="3800">
                <a:solidFill>
                  <a:srgbClr val="262626"/>
                </a:solidFill>
              </a:defRPr>
            </a:lvl1pPr>
          </a:lstStyle>
          <a:p>
            <a:pPr rtl="0"/>
            <a:r>
              <a:rPr lang="ru-RU" noProof="0"/>
              <a:t>Образец заголовка</a:t>
            </a:r>
          </a:p>
        </p:txBody>
      </p:sp>
      <p:sp>
        <p:nvSpPr>
          <p:cNvPr id="3" name="Подзаголовок 2"/>
          <p:cNvSpPr>
            <a:spLocks noGrp="1"/>
          </p:cNvSpPr>
          <p:nvPr>
            <p:ph type="subTitle" idx="1"/>
          </p:nvPr>
        </p:nvSpPr>
        <p:spPr>
          <a:xfrm>
            <a:off x="2695194" y="4352544"/>
            <a:ext cx="6801612" cy="1239894"/>
          </a:xfrm>
          <a:noFill/>
        </p:spPr>
        <p:txBody>
          <a:bodyPr rtlCol="0">
            <a:normAutofit/>
          </a:bodyPr>
          <a:lstStyle>
            <a:lvl1pPr marL="0" indent="0" algn="ctr">
              <a:buNone/>
              <a:defRPr sz="2000">
                <a:solidFill>
                  <a:schemeClr val="tx1">
                    <a:lumMod val="75000"/>
                    <a:lumOff val="25000"/>
                  </a:schemeClr>
                </a:solidFill>
                <a:latin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ru-RU" noProof="0"/>
              <a:t>Образец подзаголовка</a:t>
            </a:r>
          </a:p>
        </p:txBody>
      </p:sp>
      <p:sp>
        <p:nvSpPr>
          <p:cNvPr id="7" name="Дата 6"/>
          <p:cNvSpPr>
            <a:spLocks noGrp="1"/>
          </p:cNvSpPr>
          <p:nvPr>
            <p:ph type="dt" sz="half" idx="10"/>
          </p:nvPr>
        </p:nvSpPr>
        <p:spPr/>
        <p:txBody>
          <a:bodyPr rtlCol="0"/>
          <a:lstStyle/>
          <a:p>
            <a:pPr rtl="0"/>
            <a:fld id="{42F8595B-9DBD-4041-8F66-AB8726308C58}" type="datetime1">
              <a:rPr lang="ru-RU" noProof="0" smtClean="0"/>
              <a:t>14.12.2023</a:t>
            </a:fld>
            <a:endParaRPr lang="ru-RU" noProof="0"/>
          </a:p>
        </p:txBody>
      </p:sp>
      <p:sp>
        <p:nvSpPr>
          <p:cNvPr id="8" name="Нижний колонтитул 7"/>
          <p:cNvSpPr>
            <a:spLocks noGrp="1"/>
          </p:cNvSpPr>
          <p:nvPr>
            <p:ph type="ftr" sz="quarter" idx="11"/>
          </p:nvPr>
        </p:nvSpPr>
        <p:spPr/>
        <p:txBody>
          <a:bodyPr rtlCol="0"/>
          <a:lstStyle/>
          <a:p>
            <a:pPr rtl="0"/>
            <a:endParaRPr lang="ru-RU" noProof="0"/>
          </a:p>
        </p:txBody>
      </p:sp>
      <p:sp>
        <p:nvSpPr>
          <p:cNvPr id="9" name="Номер слайда 8"/>
          <p:cNvSpPr>
            <a:spLocks noGrp="1"/>
          </p:cNvSpPr>
          <p:nvPr>
            <p:ph type="sldNum" sz="quarter" idx="12"/>
          </p:nvPr>
        </p:nvSpPr>
        <p:spPr/>
        <p:txBody>
          <a:bodyPr rtlCol="0"/>
          <a:lstStyle/>
          <a:p>
            <a:pPr rtl="0"/>
            <a:fld id="{8A7A6979-0714-4377-B894-6BE4C2D6E202}" type="slidenum">
              <a:rPr lang="ru-RU" noProof="0" smtClean="0"/>
              <a:pPr/>
              <a:t>‹#›</a:t>
            </a:fld>
            <a:endParaRPr lang="ru-RU" noProof="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noProof="0"/>
              <a:t>Образец заголовка</a:t>
            </a:r>
          </a:p>
        </p:txBody>
      </p:sp>
      <p:sp>
        <p:nvSpPr>
          <p:cNvPr id="3" name="Вертикальный текст 2"/>
          <p:cNvSpPr>
            <a:spLocks noGrp="1"/>
          </p:cNvSpPr>
          <p:nvPr>
            <p:ph type="body" orient="vert" idx="1" hasCustomPrompt="1"/>
          </p:nvPr>
        </p:nvSpPr>
        <p:spPr/>
        <p:txBody>
          <a:bodyPr vert="eaVert" rtlCol="0"/>
          <a:lstStyle>
            <a:lvl5pPr>
              <a:defRPr>
                <a:latin typeface="Calibri" panose="020F0502020204030204" pitchFamily="34" charset="0"/>
              </a:defRPr>
            </a:lvl5pPr>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Дата 3"/>
          <p:cNvSpPr>
            <a:spLocks noGrp="1"/>
          </p:cNvSpPr>
          <p:nvPr>
            <p:ph type="dt" sz="half" idx="10"/>
          </p:nvPr>
        </p:nvSpPr>
        <p:spPr/>
        <p:txBody>
          <a:bodyPr rtlCol="0"/>
          <a:lstStyle/>
          <a:p>
            <a:pPr rtl="0"/>
            <a:fld id="{D85CA10B-1F12-4617-BEB4-C0A9411D9269}" type="datetime1">
              <a:rPr lang="ru-RU" noProof="0" smtClean="0"/>
              <a:t>14.12.2023</a:t>
            </a:fld>
            <a:endParaRPr lang="ru-RU" noProof="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6" name="Номер слайда 5"/>
          <p:cNvSpPr>
            <a:spLocks noGrp="1"/>
          </p:cNvSpPr>
          <p:nvPr>
            <p:ph type="sldNum" sz="quarter" idx="12"/>
          </p:nvPr>
        </p:nvSpPr>
        <p:spPr/>
        <p:txBody>
          <a:bodyPr rtlCol="0"/>
          <a:lstStyle/>
          <a:p>
            <a:pPr rtl="0"/>
            <a:fld id="{8A7A6979-0714-4377-B894-6BE4C2D6E202}" type="slidenum">
              <a:rPr lang="ru-RU" noProof="0" smtClean="0"/>
              <a:t>‹#›</a:t>
            </a:fld>
            <a:endParaRPr lang="ru-RU"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653112" y="937260"/>
            <a:ext cx="1298608" cy="4983480"/>
          </a:xfrm>
        </p:spPr>
        <p:txBody>
          <a:bodyPr vert="eaVert" rtlCol="0"/>
          <a:lstStyle/>
          <a:p>
            <a:pPr rtl="0"/>
            <a:r>
              <a:rPr lang="ru-RU" noProof="0"/>
              <a:t>Образец заголовка</a:t>
            </a:r>
          </a:p>
        </p:txBody>
      </p:sp>
      <p:sp>
        <p:nvSpPr>
          <p:cNvPr id="3" name="Вертикальный текст 2"/>
          <p:cNvSpPr>
            <a:spLocks noGrp="1"/>
          </p:cNvSpPr>
          <p:nvPr>
            <p:ph type="body" orient="vert" idx="1" hasCustomPrompt="1"/>
          </p:nvPr>
        </p:nvSpPr>
        <p:spPr>
          <a:xfrm>
            <a:off x="2231136" y="937260"/>
            <a:ext cx="6198489" cy="4983480"/>
          </a:xfrm>
        </p:spPr>
        <p:txBody>
          <a:bodyPr vert="eaVert" rtlCol="0"/>
          <a:lstStyle>
            <a:lvl5pPr>
              <a:defRPr>
                <a:latin typeface="Calibri" panose="020F0502020204030204" pitchFamily="34" charset="0"/>
              </a:defRPr>
            </a:lvl5pPr>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Дата 3"/>
          <p:cNvSpPr>
            <a:spLocks noGrp="1"/>
          </p:cNvSpPr>
          <p:nvPr>
            <p:ph type="dt" sz="half" idx="10"/>
          </p:nvPr>
        </p:nvSpPr>
        <p:spPr/>
        <p:txBody>
          <a:bodyPr rtlCol="0"/>
          <a:lstStyle/>
          <a:p>
            <a:pPr rtl="0"/>
            <a:fld id="{DCAA6825-6127-4637-B72C-C3AC3780FAD8}" type="datetime1">
              <a:rPr lang="ru-RU" noProof="0" smtClean="0"/>
              <a:t>14.12.2023</a:t>
            </a:fld>
            <a:endParaRPr lang="ru-RU" noProof="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6" name="Номер слайда 5"/>
          <p:cNvSpPr>
            <a:spLocks noGrp="1"/>
          </p:cNvSpPr>
          <p:nvPr>
            <p:ph type="sldNum" sz="quarter" idx="12"/>
          </p:nvPr>
        </p:nvSpPr>
        <p:spPr/>
        <p:txBody>
          <a:bodyPr rtlCol="0"/>
          <a:lstStyle/>
          <a:p>
            <a:pPr rtl="0"/>
            <a:fld id="{8A7A6979-0714-4377-B894-6BE4C2D6E202}" type="slidenum">
              <a:rPr lang="ru-RU" noProof="0" smtClean="0"/>
              <a:t>‹#›</a:t>
            </a:fld>
            <a:endParaRPr lang="ru-RU"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noProof="0"/>
              <a:t>Образец заголовка</a:t>
            </a:r>
          </a:p>
        </p:txBody>
      </p:sp>
      <p:sp>
        <p:nvSpPr>
          <p:cNvPr id="3" name="Объект 2"/>
          <p:cNvSpPr>
            <a:spLocks noGrp="1"/>
          </p:cNvSpPr>
          <p:nvPr>
            <p:ph idx="1" hasCustomPrompt="1"/>
          </p:nvPr>
        </p:nvSpPr>
        <p:spPr/>
        <p:txBody>
          <a:bodyPr rtlCol="0"/>
          <a:lstStyle>
            <a:lvl5pPr>
              <a:defRPr>
                <a:latin typeface="Calibri" panose="020F0502020204030204" pitchFamily="34" charset="0"/>
              </a:defRPr>
            </a:lvl5pPr>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7" name="Дата 6"/>
          <p:cNvSpPr>
            <a:spLocks noGrp="1"/>
          </p:cNvSpPr>
          <p:nvPr>
            <p:ph type="dt" sz="half" idx="10"/>
          </p:nvPr>
        </p:nvSpPr>
        <p:spPr/>
        <p:txBody>
          <a:bodyPr rtlCol="0"/>
          <a:lstStyle/>
          <a:p>
            <a:pPr rtl="0"/>
            <a:fld id="{28BD59A8-C393-4E06-9D1B-19B8D088A842}" type="datetime1">
              <a:rPr lang="ru-RU" noProof="0" smtClean="0"/>
              <a:t>14.12.2023</a:t>
            </a:fld>
            <a:endParaRPr lang="ru-RU" noProof="0"/>
          </a:p>
        </p:txBody>
      </p:sp>
      <p:sp>
        <p:nvSpPr>
          <p:cNvPr id="8" name="Нижний колонтитул 7"/>
          <p:cNvSpPr>
            <a:spLocks noGrp="1"/>
          </p:cNvSpPr>
          <p:nvPr>
            <p:ph type="ftr" sz="quarter" idx="11"/>
          </p:nvPr>
        </p:nvSpPr>
        <p:spPr/>
        <p:txBody>
          <a:bodyPr rtlCol="0"/>
          <a:lstStyle/>
          <a:p>
            <a:pPr rtl="0"/>
            <a:endParaRPr lang="ru-RU" noProof="0"/>
          </a:p>
        </p:txBody>
      </p:sp>
      <p:sp>
        <p:nvSpPr>
          <p:cNvPr id="9" name="Номер слайда 8"/>
          <p:cNvSpPr>
            <a:spLocks noGrp="1"/>
          </p:cNvSpPr>
          <p:nvPr>
            <p:ph type="sldNum" sz="quarter" idx="12"/>
          </p:nvPr>
        </p:nvSpPr>
        <p:spPr/>
        <p:txBody>
          <a:bodyPr rtlCol="0"/>
          <a:lstStyle/>
          <a:p>
            <a:pPr rtl="0"/>
            <a:fld id="{8A7A6979-0714-4377-B894-6BE4C2D6E202}" type="slidenum">
              <a:rPr lang="ru-RU" noProof="0" smtClean="0"/>
              <a:pPr/>
              <a:t>‹#›</a:t>
            </a:fld>
            <a:endParaRPr lang="ru-RU"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Pr>
        <a:solidFill>
          <a:schemeClr val="accent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rtlCol="0" anchor="ctr" anchorCtr="1">
            <a:normAutofit/>
          </a:bodyPr>
          <a:lstStyle>
            <a:lvl1pPr>
              <a:defRPr sz="3800">
                <a:solidFill>
                  <a:srgbClr val="262626"/>
                </a:solidFill>
              </a:defRPr>
            </a:lvl1pPr>
          </a:lstStyle>
          <a:p>
            <a:pPr rtl="0"/>
            <a:r>
              <a:rPr lang="ru-RU" noProof="0"/>
              <a:t>Образец заголовка</a:t>
            </a:r>
          </a:p>
        </p:txBody>
      </p:sp>
      <p:sp>
        <p:nvSpPr>
          <p:cNvPr id="3" name="Текст 2"/>
          <p:cNvSpPr>
            <a:spLocks noGrp="1"/>
          </p:cNvSpPr>
          <p:nvPr>
            <p:ph type="body" idx="1" hasCustomPrompt="1"/>
          </p:nvPr>
        </p:nvSpPr>
        <p:spPr>
          <a:xfrm>
            <a:off x="2695194" y="4352465"/>
            <a:ext cx="6801612" cy="1265082"/>
          </a:xfrm>
        </p:spPr>
        <p:txBody>
          <a:bodyPr rtlCol="0"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ru-RU" noProof="0"/>
              <a:t>Щелкните, чтобы изменить стили текста образца слайда</a:t>
            </a:r>
          </a:p>
        </p:txBody>
      </p:sp>
      <p:sp>
        <p:nvSpPr>
          <p:cNvPr id="7" name="Дата 6"/>
          <p:cNvSpPr>
            <a:spLocks noGrp="1"/>
          </p:cNvSpPr>
          <p:nvPr>
            <p:ph type="dt" sz="half" idx="10"/>
          </p:nvPr>
        </p:nvSpPr>
        <p:spPr/>
        <p:txBody>
          <a:bodyPr rtlCol="0"/>
          <a:lstStyle/>
          <a:p>
            <a:pPr rtl="0"/>
            <a:fld id="{A5DE9FE7-6980-43A5-BE22-FDED6FC28500}" type="datetime1">
              <a:rPr lang="ru-RU" noProof="0" smtClean="0"/>
              <a:t>14.12.2023</a:t>
            </a:fld>
            <a:endParaRPr lang="ru-RU" noProof="0"/>
          </a:p>
        </p:txBody>
      </p:sp>
      <p:sp>
        <p:nvSpPr>
          <p:cNvPr id="8" name="Нижний колонтитул 7"/>
          <p:cNvSpPr>
            <a:spLocks noGrp="1"/>
          </p:cNvSpPr>
          <p:nvPr>
            <p:ph type="ftr" sz="quarter" idx="11"/>
          </p:nvPr>
        </p:nvSpPr>
        <p:spPr/>
        <p:txBody>
          <a:bodyPr rtlCol="0"/>
          <a:lstStyle/>
          <a:p>
            <a:pPr rtl="0"/>
            <a:endParaRPr lang="ru-RU" noProof="0"/>
          </a:p>
        </p:txBody>
      </p:sp>
      <p:sp>
        <p:nvSpPr>
          <p:cNvPr id="9" name="Номер слайда 8"/>
          <p:cNvSpPr>
            <a:spLocks noGrp="1"/>
          </p:cNvSpPr>
          <p:nvPr>
            <p:ph type="sldNum" sz="quarter" idx="12"/>
          </p:nvPr>
        </p:nvSpPr>
        <p:spPr/>
        <p:txBody>
          <a:bodyPr rtlCol="0"/>
          <a:lstStyle/>
          <a:p>
            <a:pPr rtl="0"/>
            <a:fld id="{8A7A6979-0714-4377-B894-6BE4C2D6E202}" type="slidenum">
              <a:rPr lang="ru-RU" noProof="0" smtClean="0"/>
              <a:pPr/>
              <a:t>‹#›</a:t>
            </a:fld>
            <a:endParaRPr lang="ru-RU" noProof="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noProof="0"/>
              <a:t>Образец заголовка</a:t>
            </a:r>
          </a:p>
        </p:txBody>
      </p:sp>
      <p:sp>
        <p:nvSpPr>
          <p:cNvPr id="3" name="Объект 2"/>
          <p:cNvSpPr>
            <a:spLocks noGrp="1"/>
          </p:cNvSpPr>
          <p:nvPr>
            <p:ph sz="half" idx="1" hasCustomPrompt="1"/>
          </p:nvPr>
        </p:nvSpPr>
        <p:spPr>
          <a:xfrm>
            <a:off x="1581912" y="2638044"/>
            <a:ext cx="4271771" cy="3101982"/>
          </a:xfrm>
        </p:spPr>
        <p:txBody>
          <a:bodyPr rtlCol="0"/>
          <a:lstStyle>
            <a:lvl5pPr>
              <a:defRPr>
                <a:latin typeface="Calibri" panose="020F0502020204030204" pitchFamily="34" charset="0"/>
              </a:defRPr>
            </a:lvl5pPr>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Объект 3"/>
          <p:cNvSpPr>
            <a:spLocks noGrp="1"/>
          </p:cNvSpPr>
          <p:nvPr>
            <p:ph sz="half" idx="2" hasCustomPrompt="1"/>
          </p:nvPr>
        </p:nvSpPr>
        <p:spPr>
          <a:xfrm>
            <a:off x="6338315" y="2638044"/>
            <a:ext cx="4270247" cy="3101982"/>
          </a:xfrm>
        </p:spPr>
        <p:txBody>
          <a:bodyPr rtlCol="0"/>
          <a:lstStyle>
            <a:lvl5pPr>
              <a:defRPr>
                <a:latin typeface="Calibri" panose="020F0502020204030204" pitchFamily="34" charset="0"/>
              </a:defRPr>
            </a:lvl5pPr>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8" name="Дата 7"/>
          <p:cNvSpPr>
            <a:spLocks noGrp="1"/>
          </p:cNvSpPr>
          <p:nvPr>
            <p:ph type="dt" sz="half" idx="10"/>
          </p:nvPr>
        </p:nvSpPr>
        <p:spPr/>
        <p:txBody>
          <a:bodyPr rtlCol="0"/>
          <a:lstStyle/>
          <a:p>
            <a:pPr rtl="0"/>
            <a:fld id="{C139DC04-ED46-4F0C-BDB2-900C3B1935FE}" type="datetime1">
              <a:rPr lang="ru-RU" noProof="0" smtClean="0"/>
              <a:t>14.12.2023</a:t>
            </a:fld>
            <a:endParaRPr lang="ru-RU" noProof="0"/>
          </a:p>
        </p:txBody>
      </p:sp>
      <p:sp>
        <p:nvSpPr>
          <p:cNvPr id="9" name="Нижний колонтитул 8"/>
          <p:cNvSpPr>
            <a:spLocks noGrp="1"/>
          </p:cNvSpPr>
          <p:nvPr>
            <p:ph type="ftr" sz="quarter" idx="11"/>
          </p:nvPr>
        </p:nvSpPr>
        <p:spPr/>
        <p:txBody>
          <a:bodyPr rtlCol="0"/>
          <a:lstStyle/>
          <a:p>
            <a:pPr rtl="0"/>
            <a:endParaRPr lang="ru-RU" noProof="0"/>
          </a:p>
        </p:txBody>
      </p:sp>
      <p:sp>
        <p:nvSpPr>
          <p:cNvPr id="10" name="Номер слайда 9"/>
          <p:cNvSpPr>
            <a:spLocks noGrp="1"/>
          </p:cNvSpPr>
          <p:nvPr>
            <p:ph type="sldNum" sz="quarter" idx="12"/>
          </p:nvPr>
        </p:nvSpPr>
        <p:spPr/>
        <p:txBody>
          <a:bodyPr rtlCol="0"/>
          <a:lstStyle/>
          <a:p>
            <a:pPr rtl="0"/>
            <a:fld id="{8A7A6979-0714-4377-B894-6BE4C2D6E202}" type="slidenum">
              <a:rPr lang="ru-RU" noProof="0" smtClean="0"/>
              <a:t>‹#›</a:t>
            </a:fld>
            <a:endParaRPr lang="ru-RU"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Текст 2"/>
          <p:cNvSpPr>
            <a:spLocks noGrp="1"/>
          </p:cNvSpPr>
          <p:nvPr>
            <p:ph type="body" idx="1" hasCustomPrompt="1"/>
          </p:nvPr>
        </p:nvSpPr>
        <p:spPr>
          <a:xfrm>
            <a:off x="1583436" y="2313433"/>
            <a:ext cx="4270248" cy="704087"/>
          </a:xfrm>
        </p:spPr>
        <p:txBody>
          <a:bodyPr rtlCol="0"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Щелкните, чтобы изменить стили текста образца слайда</a:t>
            </a:r>
          </a:p>
        </p:txBody>
      </p:sp>
      <p:sp>
        <p:nvSpPr>
          <p:cNvPr id="4" name="Объект 3"/>
          <p:cNvSpPr>
            <a:spLocks noGrp="1"/>
          </p:cNvSpPr>
          <p:nvPr>
            <p:ph sz="half" idx="2" hasCustomPrompt="1"/>
          </p:nvPr>
        </p:nvSpPr>
        <p:spPr>
          <a:xfrm>
            <a:off x="1583436" y="3143250"/>
            <a:ext cx="4270248" cy="2596776"/>
          </a:xfrm>
        </p:spPr>
        <p:txBody>
          <a:bodyPr rtlCol="0"/>
          <a:lstStyle>
            <a:lvl5pPr>
              <a:defRPr>
                <a:latin typeface="Calibri" panose="020F0502020204030204" pitchFamily="34" charset="0"/>
              </a:defRPr>
            </a:lvl5pPr>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6" name="Объект 5"/>
          <p:cNvSpPr>
            <a:spLocks noGrp="1"/>
          </p:cNvSpPr>
          <p:nvPr>
            <p:ph sz="quarter" idx="4" hasCustomPrompt="1"/>
          </p:nvPr>
        </p:nvSpPr>
        <p:spPr>
          <a:xfrm>
            <a:off x="6338316" y="3143250"/>
            <a:ext cx="4253484" cy="2596776"/>
          </a:xfrm>
        </p:spPr>
        <p:txBody>
          <a:bodyPr rtlCol="0"/>
          <a:lstStyle>
            <a:lvl5pPr>
              <a:defRPr>
                <a:latin typeface="Calibri" panose="020F0502020204030204" pitchFamily="34" charset="0"/>
              </a:defRPr>
            </a:lvl5pPr>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11" name="Текст 4"/>
          <p:cNvSpPr>
            <a:spLocks noGrp="1"/>
          </p:cNvSpPr>
          <p:nvPr>
            <p:ph type="body" sz="quarter" idx="13" hasCustomPrompt="1"/>
          </p:nvPr>
        </p:nvSpPr>
        <p:spPr>
          <a:xfrm>
            <a:off x="6338316" y="2313433"/>
            <a:ext cx="4270248" cy="704087"/>
          </a:xfrm>
        </p:spPr>
        <p:txBody>
          <a:bodyPr rtlCol="0"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Щелкните, чтобы изменить стили текста образца слайда</a:t>
            </a:r>
          </a:p>
        </p:txBody>
      </p:sp>
      <p:sp>
        <p:nvSpPr>
          <p:cNvPr id="7" name="Дата 6"/>
          <p:cNvSpPr>
            <a:spLocks noGrp="1"/>
          </p:cNvSpPr>
          <p:nvPr>
            <p:ph type="dt" sz="half" idx="10"/>
          </p:nvPr>
        </p:nvSpPr>
        <p:spPr/>
        <p:txBody>
          <a:bodyPr rtlCol="0"/>
          <a:lstStyle/>
          <a:p>
            <a:pPr rtl="0"/>
            <a:fld id="{D17AE27B-C495-4283-9A22-AF05A51B5C75}" type="datetime1">
              <a:rPr lang="ru-RU" noProof="0" smtClean="0"/>
              <a:t>14.12.2023</a:t>
            </a:fld>
            <a:endParaRPr lang="ru-RU" noProof="0"/>
          </a:p>
        </p:txBody>
      </p:sp>
      <p:sp>
        <p:nvSpPr>
          <p:cNvPr id="8" name="Нижний колонтитул 7"/>
          <p:cNvSpPr>
            <a:spLocks noGrp="1"/>
          </p:cNvSpPr>
          <p:nvPr>
            <p:ph type="ftr" sz="quarter" idx="11"/>
          </p:nvPr>
        </p:nvSpPr>
        <p:spPr/>
        <p:txBody>
          <a:bodyPr rtlCol="0"/>
          <a:lstStyle/>
          <a:p>
            <a:pPr rtl="0"/>
            <a:endParaRPr lang="ru-RU" noProof="0"/>
          </a:p>
        </p:txBody>
      </p:sp>
      <p:sp>
        <p:nvSpPr>
          <p:cNvPr id="9" name="Номер слайда 8"/>
          <p:cNvSpPr>
            <a:spLocks noGrp="1"/>
          </p:cNvSpPr>
          <p:nvPr>
            <p:ph type="sldNum" sz="quarter" idx="12"/>
          </p:nvPr>
        </p:nvSpPr>
        <p:spPr/>
        <p:txBody>
          <a:bodyPr rtlCol="0"/>
          <a:lstStyle/>
          <a:p>
            <a:pPr rtl="0"/>
            <a:fld id="{8A7A6979-0714-4377-B894-6BE4C2D6E202}" type="slidenum">
              <a:rPr lang="ru-RU" noProof="0" smtClean="0"/>
              <a:t>‹#›</a:t>
            </a:fld>
            <a:endParaRPr lang="ru-RU" noProof="0"/>
          </a:p>
        </p:txBody>
      </p:sp>
      <p:sp>
        <p:nvSpPr>
          <p:cNvPr id="10" name="Заголовок 9"/>
          <p:cNvSpPr>
            <a:spLocks noGrp="1"/>
          </p:cNvSpPr>
          <p:nvPr>
            <p:ph type="title"/>
          </p:nvPr>
        </p:nvSpPr>
        <p:spPr/>
        <p:txBody>
          <a:bodyPr rtlCol="0"/>
          <a:lstStyle/>
          <a:p>
            <a:pPr rtl="0"/>
            <a:r>
              <a:rPr lang="ru-RU" noProof="0"/>
              <a:t>Образец заголовка</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noProof="0"/>
              <a:t>Образец заголовка</a:t>
            </a:r>
          </a:p>
        </p:txBody>
      </p:sp>
      <p:sp>
        <p:nvSpPr>
          <p:cNvPr id="3" name="Дата 2"/>
          <p:cNvSpPr>
            <a:spLocks noGrp="1"/>
          </p:cNvSpPr>
          <p:nvPr>
            <p:ph type="dt" sz="half" idx="10"/>
          </p:nvPr>
        </p:nvSpPr>
        <p:spPr/>
        <p:txBody>
          <a:bodyPr rtlCol="0"/>
          <a:lstStyle/>
          <a:p>
            <a:pPr rtl="0"/>
            <a:fld id="{908C3238-EA94-4F40-BF92-EA531A5C9AB8}" type="datetime1">
              <a:rPr lang="ru-RU" noProof="0" smtClean="0"/>
              <a:t>14.12.2023</a:t>
            </a:fld>
            <a:endParaRPr lang="ru-RU" noProof="0"/>
          </a:p>
        </p:txBody>
      </p:sp>
      <p:sp>
        <p:nvSpPr>
          <p:cNvPr id="4" name="Нижний колонтитул 3"/>
          <p:cNvSpPr>
            <a:spLocks noGrp="1"/>
          </p:cNvSpPr>
          <p:nvPr>
            <p:ph type="ftr" sz="quarter" idx="11"/>
          </p:nvPr>
        </p:nvSpPr>
        <p:spPr/>
        <p:txBody>
          <a:bodyPr rtlCol="0"/>
          <a:lstStyle/>
          <a:p>
            <a:pPr rtl="0"/>
            <a:endParaRPr lang="ru-RU" noProof="0"/>
          </a:p>
        </p:txBody>
      </p:sp>
      <p:sp>
        <p:nvSpPr>
          <p:cNvPr id="5" name="Номер слайда 4"/>
          <p:cNvSpPr>
            <a:spLocks noGrp="1"/>
          </p:cNvSpPr>
          <p:nvPr>
            <p:ph type="sldNum" sz="quarter" idx="12"/>
          </p:nvPr>
        </p:nvSpPr>
        <p:spPr/>
        <p:txBody>
          <a:bodyPr rtlCol="0"/>
          <a:lstStyle/>
          <a:p>
            <a:pPr rtl="0"/>
            <a:fld id="{8A7A6979-0714-4377-B894-6BE4C2D6E202}" type="slidenum">
              <a:rPr lang="ru-RU" noProof="0" smtClean="0"/>
              <a:t>‹#›</a:t>
            </a:fld>
            <a:endParaRPr lang="ru-RU"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rtlCol="0"/>
          <a:lstStyle/>
          <a:p>
            <a:pPr rtl="0"/>
            <a:fld id="{CCEC7307-608D-43BB-8E86-8627538EC8E9}" type="datetime1">
              <a:rPr lang="ru-RU" noProof="0" smtClean="0"/>
              <a:t>14.12.2023</a:t>
            </a:fld>
            <a:endParaRPr lang="ru-RU" noProof="0"/>
          </a:p>
        </p:txBody>
      </p:sp>
      <p:sp>
        <p:nvSpPr>
          <p:cNvPr id="3" name="Нижний колонтитул 2"/>
          <p:cNvSpPr>
            <a:spLocks noGrp="1"/>
          </p:cNvSpPr>
          <p:nvPr>
            <p:ph type="ftr" sz="quarter" idx="11"/>
          </p:nvPr>
        </p:nvSpPr>
        <p:spPr/>
        <p:txBody>
          <a:bodyPr rtlCol="0"/>
          <a:lstStyle/>
          <a:p>
            <a:pPr rtl="0"/>
            <a:endParaRPr lang="ru-RU" noProof="0"/>
          </a:p>
        </p:txBody>
      </p:sp>
      <p:sp>
        <p:nvSpPr>
          <p:cNvPr id="4" name="Номер слайда 3"/>
          <p:cNvSpPr>
            <a:spLocks noGrp="1"/>
          </p:cNvSpPr>
          <p:nvPr>
            <p:ph type="sldNum" sz="quarter" idx="12"/>
          </p:nvPr>
        </p:nvSpPr>
        <p:spPr/>
        <p:txBody>
          <a:bodyPr rtlCol="0"/>
          <a:lstStyle/>
          <a:p>
            <a:pPr rtl="0"/>
            <a:fld id="{8A7A6979-0714-4377-B894-6BE4C2D6E202}" type="slidenum">
              <a:rPr lang="ru-RU" noProof="0" smtClean="0"/>
              <a:t>‹#›</a:t>
            </a:fld>
            <a:endParaRPr lang="ru-RU"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6" name="Прямоугольник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p:cNvSpPr>
            <a:spLocks noGrp="1"/>
          </p:cNvSpPr>
          <p:nvPr>
            <p:ph type="title"/>
          </p:nvPr>
        </p:nvSpPr>
        <p:spPr bwMode="blackWhite">
          <a:xfrm>
            <a:off x="804672" y="2243828"/>
            <a:ext cx="4486656" cy="1141497"/>
          </a:xfrm>
          <a:solidFill>
            <a:srgbClr val="FFFFFF"/>
          </a:solidFill>
          <a:ln>
            <a:solidFill>
              <a:srgbClr val="404040"/>
            </a:solidFill>
          </a:ln>
        </p:spPr>
        <p:txBody>
          <a:bodyPr rtlCol="0" anchor="ctr" anchorCtr="1">
            <a:normAutofit/>
          </a:bodyPr>
          <a:lstStyle>
            <a:lvl1pPr>
              <a:defRPr sz="2200">
                <a:solidFill>
                  <a:srgbClr val="262626"/>
                </a:solidFill>
              </a:defRPr>
            </a:lvl1pPr>
          </a:lstStyle>
          <a:p>
            <a:pPr rtl="0"/>
            <a:r>
              <a:rPr lang="ru-RU" noProof="0"/>
              <a:t>Образец заголовка</a:t>
            </a:r>
          </a:p>
        </p:txBody>
      </p:sp>
      <p:sp>
        <p:nvSpPr>
          <p:cNvPr id="3" name="Объект 2"/>
          <p:cNvSpPr>
            <a:spLocks noGrp="1"/>
          </p:cNvSpPr>
          <p:nvPr>
            <p:ph idx="1" hasCustomPrompt="1"/>
          </p:nvPr>
        </p:nvSpPr>
        <p:spPr>
          <a:xfrm>
            <a:off x="6736080" y="804672"/>
            <a:ext cx="4815840" cy="5248656"/>
          </a:xfrm>
        </p:spPr>
        <p:txBody>
          <a:bodyPr rtlCol="0">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latin typeface="Calibri" panose="020F0502020204030204" pitchFamily="34" charset="0"/>
              </a:defRPr>
            </a:lvl5pPr>
            <a:lvl6pPr>
              <a:defRPr sz="1600"/>
            </a:lvl6pPr>
            <a:lvl7pPr>
              <a:defRPr sz="1600"/>
            </a:lvl7pPr>
            <a:lvl8pPr>
              <a:defRPr sz="1600"/>
            </a:lvl8pPr>
            <a:lvl9pPr>
              <a:defRPr sz="1600"/>
            </a:lvl9pPr>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Текст 3"/>
          <p:cNvSpPr>
            <a:spLocks noGrp="1"/>
          </p:cNvSpPr>
          <p:nvPr>
            <p:ph type="body" sz="half" idx="2" hasCustomPrompt="1"/>
          </p:nvPr>
        </p:nvSpPr>
        <p:spPr>
          <a:xfrm>
            <a:off x="1115568" y="3549918"/>
            <a:ext cx="3794760" cy="2194036"/>
          </a:xfrm>
        </p:spPr>
        <p:txBody>
          <a:bodyPr rtlCol="0"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u-RU" noProof="0"/>
              <a:t>Щелкните, чтобы изменить стили текста образца слайда</a:t>
            </a:r>
          </a:p>
        </p:txBody>
      </p:sp>
      <p:sp>
        <p:nvSpPr>
          <p:cNvPr id="9" name="Дата 8"/>
          <p:cNvSpPr>
            <a:spLocks noGrp="1"/>
          </p:cNvSpPr>
          <p:nvPr>
            <p:ph type="dt" sz="half" idx="10"/>
          </p:nvPr>
        </p:nvSpPr>
        <p:spPr/>
        <p:txBody>
          <a:bodyPr rtlCol="0"/>
          <a:lstStyle/>
          <a:p>
            <a:pPr rtl="0"/>
            <a:fld id="{B749A6E7-F24F-4D27-B663-4B9BA50104C1}" type="datetime1">
              <a:rPr lang="ru-RU" noProof="0" smtClean="0"/>
              <a:t>14.12.2023</a:t>
            </a:fld>
            <a:endParaRPr lang="ru-RU" noProof="0"/>
          </a:p>
        </p:txBody>
      </p:sp>
      <p:sp>
        <p:nvSpPr>
          <p:cNvPr id="10" name="Нижний колонтитул 9"/>
          <p:cNvSpPr>
            <a:spLocks noGrp="1"/>
          </p:cNvSpPr>
          <p:nvPr>
            <p:ph type="ftr" sz="quarter" idx="11"/>
          </p:nvPr>
        </p:nvSpPr>
        <p:spPr>
          <a:xfrm>
            <a:off x="804672" y="6236208"/>
            <a:ext cx="5124797" cy="320040"/>
          </a:xfrm>
        </p:spPr>
        <p:txBody>
          <a:bodyPr rtlCol="0"/>
          <a:lstStyle>
            <a:lvl1pPr>
              <a:defRPr>
                <a:solidFill>
                  <a:srgbClr val="FFFFFF">
                    <a:alpha val="70000"/>
                  </a:srgbClr>
                </a:solidFill>
              </a:defRPr>
            </a:lvl1pPr>
          </a:lstStyle>
          <a:p>
            <a:pPr rtl="0"/>
            <a:endParaRPr lang="ru-RU" noProof="0"/>
          </a:p>
        </p:txBody>
      </p:sp>
      <p:sp>
        <p:nvSpPr>
          <p:cNvPr id="11" name="Номер слайда 10"/>
          <p:cNvSpPr>
            <a:spLocks noGrp="1"/>
          </p:cNvSpPr>
          <p:nvPr>
            <p:ph type="sldNum" sz="quarter" idx="12"/>
          </p:nvPr>
        </p:nvSpPr>
        <p:spPr/>
        <p:txBody>
          <a:bodyPr rtlCol="0"/>
          <a:lstStyle/>
          <a:p>
            <a:pPr rtl="0"/>
            <a:fld id="{8A7A6979-0714-4377-B894-6BE4C2D6E202}" type="slidenum">
              <a:rPr lang="ru-RU" noProof="0" smtClean="0"/>
              <a:t>‹#›</a:t>
            </a:fld>
            <a:endParaRPr lang="ru-RU"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18" name="Прямоугольник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p:cNvSpPr>
            <a:spLocks noGrp="1"/>
          </p:cNvSpPr>
          <p:nvPr>
            <p:ph type="title"/>
          </p:nvPr>
        </p:nvSpPr>
        <p:spPr bwMode="blackWhite">
          <a:xfrm>
            <a:off x="808523" y="2243828"/>
            <a:ext cx="4494998" cy="1134640"/>
          </a:xfrm>
          <a:solidFill>
            <a:srgbClr val="FFFFFF"/>
          </a:solidFill>
          <a:ln>
            <a:solidFill>
              <a:srgbClr val="404040"/>
            </a:solidFill>
          </a:ln>
        </p:spPr>
        <p:txBody>
          <a:bodyPr rtlCol="0" anchor="ctr" anchorCtr="1">
            <a:noAutofit/>
          </a:bodyPr>
          <a:lstStyle>
            <a:lvl1pPr>
              <a:defRPr sz="2200">
                <a:solidFill>
                  <a:srgbClr val="262626"/>
                </a:solidFill>
              </a:defRPr>
            </a:lvl1pPr>
          </a:lstStyle>
          <a:p>
            <a:pPr rtl="0"/>
            <a:r>
              <a:rPr lang="ru-RU" noProof="0"/>
              <a:t>Образец заголовка</a:t>
            </a:r>
          </a:p>
        </p:txBody>
      </p:sp>
      <p:sp>
        <p:nvSpPr>
          <p:cNvPr id="3" name="Рисунок 2"/>
          <p:cNvSpPr>
            <a:spLocks noGrp="1" noChangeAspect="1"/>
          </p:cNvSpPr>
          <p:nvPr>
            <p:ph type="pic" idx="1" hasCustomPrompt="1"/>
          </p:nvPr>
        </p:nvSpPr>
        <p:spPr>
          <a:xfrm>
            <a:off x="6095999" y="0"/>
            <a:ext cx="6102097" cy="6858000"/>
          </a:xfrm>
          <a:solidFill>
            <a:schemeClr val="bg1">
              <a:lumMod val="75000"/>
            </a:schemeClr>
          </a:solidFill>
        </p:spPr>
        <p:txBody>
          <a:bodyPr rtlCol="0" anchor="t"/>
          <a:lstStyle>
            <a:lvl1pPr marL="0" indent="0">
              <a:buNone/>
              <a:defRPr sz="3200">
                <a:solidFill>
                  <a:schemeClr val="bg1">
                    <a:lumMod val="85000"/>
                    <a:lumOff val="15000"/>
                  </a:schemeClr>
                </a:solidFill>
                <a:latin typeface="Calibri" panose="020F05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ru-RU" noProof="0"/>
              <a:t>Щелкните значок, чтобы добавить фото</a:t>
            </a:r>
          </a:p>
        </p:txBody>
      </p:sp>
      <p:sp>
        <p:nvSpPr>
          <p:cNvPr id="4" name="Текст 3"/>
          <p:cNvSpPr>
            <a:spLocks noGrp="1"/>
          </p:cNvSpPr>
          <p:nvPr>
            <p:ph type="body" sz="half" idx="2" hasCustomPrompt="1"/>
          </p:nvPr>
        </p:nvSpPr>
        <p:spPr>
          <a:xfrm>
            <a:off x="1115568" y="3549918"/>
            <a:ext cx="3794760" cy="2194037"/>
          </a:xfrm>
        </p:spPr>
        <p:txBody>
          <a:bodyPr rtlCol="0"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u-RU" noProof="0"/>
              <a:t>Щелкните, чтобы изменить стили текста образца слайда</a:t>
            </a:r>
          </a:p>
        </p:txBody>
      </p:sp>
      <p:sp>
        <p:nvSpPr>
          <p:cNvPr id="8" name="Дата 7"/>
          <p:cNvSpPr>
            <a:spLocks noGrp="1"/>
          </p:cNvSpPr>
          <p:nvPr>
            <p:ph type="dt" sz="half" idx="10"/>
          </p:nvPr>
        </p:nvSpPr>
        <p:spPr/>
        <p:txBody>
          <a:bodyPr rtlCol="0"/>
          <a:lstStyle>
            <a:lvl1pPr>
              <a:defRPr>
                <a:solidFill>
                  <a:srgbClr val="FFFFFF"/>
                </a:solidFill>
                <a:effectLst>
                  <a:outerShdw blurRad="50800" dist="38100" dir="2700000" algn="tl" rotWithShape="0">
                    <a:prstClr val="black">
                      <a:alpha val="43000"/>
                    </a:prstClr>
                  </a:outerShdw>
                </a:effectLst>
              </a:defRPr>
            </a:lvl1pPr>
          </a:lstStyle>
          <a:p>
            <a:pPr rtl="0"/>
            <a:fld id="{DD8657C7-5D29-4D96-BBB0-A7486626B51E}" type="datetime1">
              <a:rPr lang="ru-RU" noProof="0" smtClean="0"/>
              <a:t>14.12.2023</a:t>
            </a:fld>
            <a:endParaRPr lang="ru-RU" noProof="0"/>
          </a:p>
        </p:txBody>
      </p:sp>
      <p:sp>
        <p:nvSpPr>
          <p:cNvPr id="9" name="Нижний колонтитул 8"/>
          <p:cNvSpPr>
            <a:spLocks noGrp="1"/>
          </p:cNvSpPr>
          <p:nvPr>
            <p:ph type="ftr" sz="quarter" idx="11"/>
          </p:nvPr>
        </p:nvSpPr>
        <p:spPr>
          <a:xfrm>
            <a:off x="804672" y="6236208"/>
            <a:ext cx="5124797" cy="320040"/>
          </a:xfrm>
        </p:spPr>
        <p:txBody>
          <a:bodyPr rtlCol="0"/>
          <a:lstStyle>
            <a:lvl1pPr>
              <a:defRPr>
                <a:solidFill>
                  <a:srgbClr val="FFFFFF">
                    <a:alpha val="70000"/>
                  </a:srgbClr>
                </a:solidFill>
              </a:defRPr>
            </a:lvl1pPr>
          </a:lstStyle>
          <a:p>
            <a:pPr rtl="0"/>
            <a:endParaRPr lang="ru-RU" noProof="0"/>
          </a:p>
        </p:txBody>
      </p:sp>
      <p:sp>
        <p:nvSpPr>
          <p:cNvPr id="10" name="Номер слайда 9"/>
          <p:cNvSpPr>
            <a:spLocks noGrp="1"/>
          </p:cNvSpPr>
          <p:nvPr>
            <p:ph type="sldNum" sz="quarter" idx="12"/>
          </p:nvPr>
        </p:nvSpPr>
        <p:spPr/>
        <p:txBody>
          <a:bodyPr rtlCol="0"/>
          <a:lstStyle/>
          <a:p>
            <a:pPr rtl="0"/>
            <a:fld id="{8A7A6979-0714-4377-B894-6BE4C2D6E202}" type="slidenum">
              <a:rPr lang="ru-RU" noProof="0" smtClean="0"/>
              <a:t>‹#›</a:t>
            </a:fld>
            <a:endParaRPr lang="ru-RU"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pPr rtl="0"/>
            <a:r>
              <a:rPr lang="ru-RU" noProof="0"/>
              <a:t>Образец заголовка</a:t>
            </a:r>
          </a:p>
        </p:txBody>
      </p:sp>
      <p:sp>
        <p:nvSpPr>
          <p:cNvPr id="3" name="Текст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rtl="0"/>
            <a:r>
              <a:rPr lang="ru-RU" noProof="0"/>
              <a:t>Образец текста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Дата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latin typeface="Calibri" panose="020F0502020204030204" pitchFamily="34" charset="0"/>
                <a:cs typeface="Calibri" panose="020F0502020204030204" pitchFamily="34" charset="0"/>
              </a:defRPr>
            </a:lvl1pPr>
          </a:lstStyle>
          <a:p>
            <a:fld id="{EF2B85EF-ACCE-4117-9ED7-05147DBC5241}" type="datetime1">
              <a:rPr lang="ru-RU" noProof="0" smtClean="0"/>
              <a:t>14.12.2023</a:t>
            </a:fld>
            <a:endParaRPr lang="ru-RU" noProof="0" dirty="0">
              <a:latin typeface="Calibri" panose="020F0502020204030204" pitchFamily="34" charset="0"/>
              <a:cs typeface="Calibri" panose="020F0502020204030204" pitchFamily="34" charset="0"/>
            </a:endParaRPr>
          </a:p>
        </p:txBody>
      </p:sp>
      <p:sp>
        <p:nvSpPr>
          <p:cNvPr id="5" name="Нижний колонтитул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latin typeface="Calibri" panose="020F0502020204030204" pitchFamily="34" charset="0"/>
                <a:cs typeface="Calibri" panose="020F0502020204030204" pitchFamily="34" charset="0"/>
              </a:defRPr>
            </a:lvl1pPr>
          </a:lstStyle>
          <a:p>
            <a:endParaRPr lang="ru-RU" noProof="0">
              <a:latin typeface="Calibri" panose="020F0502020204030204" pitchFamily="34" charset="0"/>
              <a:cs typeface="Calibri" panose="020F0502020204030204" pitchFamily="34" charset="0"/>
            </a:endParaRPr>
          </a:p>
        </p:txBody>
      </p:sp>
      <p:sp>
        <p:nvSpPr>
          <p:cNvPr id="6" name="Номер слайда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latin typeface="Calibri" panose="020F0502020204030204" pitchFamily="34" charset="0"/>
                <a:cs typeface="Calibri" panose="020F0502020204030204" pitchFamily="34" charset="0"/>
              </a:defRPr>
            </a:lvl1pPr>
          </a:lstStyle>
          <a:p>
            <a:fld id="{8A7A6979-0714-4377-B894-6BE4C2D6E202}" type="slidenum">
              <a:rPr lang="ru-RU" noProof="0" smtClean="0"/>
              <a:pPr/>
              <a:t>‹#›</a:t>
            </a:fld>
            <a:endParaRPr lang="ru-RU" noProof="0">
              <a:latin typeface="Calibri" panose="020F0502020204030204" pitchFamily="34" charset="0"/>
              <a:cs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Calibri" panose="020F0502020204030204" pitchFamily="34" charset="0"/>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600200" y="1184891"/>
            <a:ext cx="9053551" cy="2847773"/>
          </a:xfrm>
        </p:spPr>
        <p:txBody>
          <a:bodyPr rtlCol="0">
            <a:normAutofit/>
          </a:bodyPr>
          <a:lstStyle/>
          <a:p>
            <a:r>
              <a:rPr lang="ru-RU" dirty="0">
                <a:latin typeface="Calibri"/>
                <a:ea typeface="Calibri"/>
                <a:cs typeface="Calibri"/>
              </a:rPr>
              <a:t>Итоговый проект по курсу "практика программирования с использованием Python"</a:t>
            </a:r>
            <a:br>
              <a:rPr lang="ru-RU" dirty="0">
                <a:latin typeface="Calibri"/>
                <a:ea typeface="Calibri"/>
                <a:cs typeface="Calibri"/>
              </a:rPr>
            </a:br>
            <a:r>
              <a:rPr lang="ru-RU" dirty="0">
                <a:latin typeface="Calibri"/>
                <a:ea typeface="Calibri"/>
                <a:cs typeface="Calibri"/>
              </a:rPr>
              <a:t>ЛФИ МФТИ 1 курс 2023-2024</a:t>
            </a:r>
            <a:endParaRPr lang="ru-RU" dirty="0"/>
          </a:p>
        </p:txBody>
      </p:sp>
      <p:sp>
        <p:nvSpPr>
          <p:cNvPr id="3" name="Подзаголовок 2"/>
          <p:cNvSpPr>
            <a:spLocks noGrp="1"/>
          </p:cNvSpPr>
          <p:nvPr>
            <p:ph type="subTitle" idx="1"/>
          </p:nvPr>
        </p:nvSpPr>
        <p:spPr/>
        <p:txBody>
          <a:bodyPr vert="horz" lIns="91440" tIns="45720" rIns="91440" bIns="45720" rtlCol="0" anchor="t">
            <a:normAutofit fontScale="70000" lnSpcReduction="20000"/>
          </a:bodyPr>
          <a:lstStyle/>
          <a:p>
            <a:pPr rtl="0"/>
            <a:r>
              <a:rPr lang="ru-RU" dirty="0">
                <a:latin typeface="Calibri"/>
                <a:ea typeface="Calibri"/>
                <a:cs typeface="Calibri"/>
              </a:rPr>
              <a:t>Авторы:</a:t>
            </a:r>
          </a:p>
          <a:p>
            <a:r>
              <a:rPr lang="ru-RU" dirty="0">
                <a:latin typeface="Calibri"/>
                <a:ea typeface="Calibri"/>
                <a:cs typeface="Calibri"/>
              </a:rPr>
              <a:t>Демичев Арсений</a:t>
            </a:r>
          </a:p>
          <a:p>
            <a:r>
              <a:rPr lang="ru-RU" err="1">
                <a:latin typeface="Calibri"/>
                <a:ea typeface="Calibri"/>
                <a:cs typeface="Calibri"/>
              </a:rPr>
              <a:t>Горисланов</a:t>
            </a:r>
            <a:r>
              <a:rPr lang="ru-RU" dirty="0">
                <a:latin typeface="Calibri"/>
                <a:ea typeface="Calibri"/>
                <a:cs typeface="Calibri"/>
              </a:rPr>
              <a:t> Максим</a:t>
            </a:r>
          </a:p>
          <a:p>
            <a:r>
              <a:rPr lang="ru-RU" dirty="0">
                <a:latin typeface="Calibri"/>
                <a:ea typeface="Calibri"/>
                <a:cs typeface="Calibri"/>
              </a:rPr>
              <a:t>Б02-303</a:t>
            </a:r>
            <a:endParaRPr lang="ru-RU" dirty="0">
              <a:ea typeface="Calibri"/>
              <a:cs typeface="Calibri"/>
            </a:endParaRPr>
          </a:p>
          <a:p>
            <a:endParaRPr lang="ru-RU" dirty="0">
              <a:ea typeface="Calibri"/>
              <a:cs typeface="Calibri"/>
            </a:endParaRPr>
          </a:p>
        </p:txBody>
      </p:sp>
    </p:spTree>
    <p:extLst>
      <p:ext uri="{BB962C8B-B14F-4D97-AF65-F5344CB8AC3E}">
        <p14:creationId xmlns:p14="http://schemas.microsoft.com/office/powerpoint/2010/main" val="1194440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0" name="Rectangle 16">
            <a:extLst>
              <a:ext uri="{FF2B5EF4-FFF2-40B4-BE49-F238E27FC236}">
                <a16:creationId xmlns:a16="http://schemas.microsoft.com/office/drawing/2014/main" id="{23530FE0-C542-45A1-BCD8-935787009C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51" y="640080"/>
            <a:ext cx="8924024" cy="5200996"/>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543" y="825096"/>
            <a:ext cx="8549640" cy="483096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a:extLst>
              <a:ext uri="{FF2B5EF4-FFF2-40B4-BE49-F238E27FC236}">
                <a16:creationId xmlns:a16="http://schemas.microsoft.com/office/drawing/2014/main" id="{5823A258-44B5-C8A0-57E0-311B9B4931DF}"/>
              </a:ext>
            </a:extLst>
          </p:cNvPr>
          <p:cNvSpPr>
            <a:spLocks noGrp="1"/>
          </p:cNvSpPr>
          <p:nvPr>
            <p:ph idx="1"/>
          </p:nvPr>
        </p:nvSpPr>
        <p:spPr>
          <a:xfrm>
            <a:off x="1316984" y="1283546"/>
            <a:ext cx="5715917" cy="3914063"/>
          </a:xfrm>
        </p:spPr>
        <p:txBody>
          <a:bodyPr anchor="ctr">
            <a:normAutofit/>
          </a:bodyPr>
          <a:lstStyle/>
          <a:p>
            <a:r>
              <a:rPr lang="ru-RU" dirty="0">
                <a:solidFill>
                  <a:srgbClr val="404040"/>
                </a:solidFill>
                <a:latin typeface="Corbel"/>
                <a:ea typeface="+mn-lt"/>
                <a:cs typeface="+mn-lt"/>
              </a:rPr>
              <a:t>В данном проекте мы вдохновились игрой Тетрис, которая несмотря на свою простоту привлекает внимание даже сегодня.</a:t>
            </a:r>
          </a:p>
          <a:p>
            <a:r>
              <a:rPr lang="ru-RU">
                <a:solidFill>
                  <a:srgbClr val="404040"/>
                </a:solidFill>
                <a:latin typeface="Corbel"/>
                <a:ea typeface="+mn-lt"/>
                <a:cs typeface="+mn-lt"/>
              </a:rPr>
              <a:t> В нашей игре основной целью является выстраивание устойчивой башни, заранее заданной высоты, из падающих случайных фигурок произвольного цвета. Сами объекты являются стандартными фигурками из игры Тетрис.</a:t>
            </a:r>
            <a:endParaRPr lang="ru-RU">
              <a:solidFill>
                <a:srgbClr val="404040"/>
              </a:solidFill>
              <a:latin typeface="Corbel"/>
            </a:endParaRPr>
          </a:p>
        </p:txBody>
      </p:sp>
      <p:sp>
        <p:nvSpPr>
          <p:cNvPr id="21" name="Oval 20">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6718" y="1443035"/>
            <a:ext cx="3971932" cy="3971930"/>
          </a:xfrm>
          <a:prstGeom prst="ellipse">
            <a:avLst/>
          </a:prstGeom>
          <a:solidFill>
            <a:srgbClr val="FFFFFF"/>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DB4CFEE7-F57C-782E-2DF0-415C2D90DE3F}"/>
              </a:ext>
            </a:extLst>
          </p:cNvPr>
          <p:cNvSpPr>
            <a:spLocks noGrp="1"/>
          </p:cNvSpPr>
          <p:nvPr>
            <p:ph type="title"/>
          </p:nvPr>
        </p:nvSpPr>
        <p:spPr>
          <a:xfrm>
            <a:off x="7720168" y="1586484"/>
            <a:ext cx="3685032" cy="3685032"/>
          </a:xfrm>
          <a:prstGeom prst="ellipse">
            <a:avLst/>
          </a:prstGeom>
          <a:solidFill>
            <a:schemeClr val="accent2"/>
          </a:solidFill>
          <a:ln>
            <a:noFill/>
          </a:ln>
        </p:spPr>
        <p:txBody>
          <a:bodyPr>
            <a:normAutofit/>
          </a:bodyPr>
          <a:lstStyle/>
          <a:p>
            <a:r>
              <a:rPr lang="ru-RU" sz="3000" dirty="0">
                <a:solidFill>
                  <a:srgbClr val="FFFFFF"/>
                </a:solidFill>
                <a:latin typeface="Calibri"/>
                <a:ea typeface="Calibri"/>
                <a:cs typeface="Calibri"/>
              </a:rPr>
              <a:t>идея проекта</a:t>
            </a:r>
            <a:endParaRPr lang="ru-RU" sz="3000" dirty="0">
              <a:solidFill>
                <a:srgbClr val="FFFFFF"/>
              </a:solidFill>
            </a:endParaRPr>
          </a:p>
        </p:txBody>
      </p:sp>
    </p:spTree>
    <p:extLst>
      <p:ext uri="{BB962C8B-B14F-4D97-AF65-F5344CB8AC3E}">
        <p14:creationId xmlns:p14="http://schemas.microsoft.com/office/powerpoint/2010/main" val="1135913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68740BA2-0C52-1119-1CE6-787C949C184B}"/>
              </a:ext>
            </a:extLst>
          </p:cNvPr>
          <p:cNvSpPr>
            <a:spLocks noGrp="1"/>
          </p:cNvSpPr>
          <p:nvPr>
            <p:ph type="title"/>
          </p:nvPr>
        </p:nvSpPr>
        <p:spPr>
          <a:xfrm>
            <a:off x="2231136" y="467418"/>
            <a:ext cx="7729728" cy="1188720"/>
          </a:xfrm>
          <a:solidFill>
            <a:srgbClr val="FFFFFF"/>
          </a:solidFill>
        </p:spPr>
        <p:txBody>
          <a:bodyPr>
            <a:normAutofit/>
          </a:bodyPr>
          <a:lstStyle/>
          <a:p>
            <a:r>
              <a:rPr lang="ru-RU" dirty="0">
                <a:latin typeface="Calibri"/>
                <a:ea typeface="Calibri"/>
                <a:cs typeface="Calibri"/>
              </a:rPr>
              <a:t>Распределение работы в команде</a:t>
            </a:r>
            <a:endParaRPr lang="ru-RU" dirty="0">
              <a:ea typeface="Calibri"/>
              <a:cs typeface="Calibri"/>
            </a:endParaRPr>
          </a:p>
        </p:txBody>
      </p:sp>
      <p:sp>
        <p:nvSpPr>
          <p:cNvPr id="3" name="Объект 2">
            <a:extLst>
              <a:ext uri="{FF2B5EF4-FFF2-40B4-BE49-F238E27FC236}">
                <a16:creationId xmlns:a16="http://schemas.microsoft.com/office/drawing/2014/main" id="{80106AF5-5826-E5A2-4288-9C65654F78E9}"/>
              </a:ext>
            </a:extLst>
          </p:cNvPr>
          <p:cNvSpPr>
            <a:spLocks noGrp="1"/>
          </p:cNvSpPr>
          <p:nvPr>
            <p:ph idx="1"/>
          </p:nvPr>
        </p:nvSpPr>
        <p:spPr>
          <a:xfrm>
            <a:off x="1706062" y="2291262"/>
            <a:ext cx="8779512" cy="2879256"/>
          </a:xfrm>
        </p:spPr>
        <p:txBody>
          <a:bodyPr vert="horz" lIns="91440" tIns="45720" rIns="91440" bIns="45720" rtlCol="0" anchor="t">
            <a:normAutofit/>
          </a:bodyPr>
          <a:lstStyle/>
          <a:p>
            <a:r>
              <a:rPr lang="ru-RU" dirty="0">
                <a:solidFill>
                  <a:srgbClr val="404040"/>
                </a:solidFill>
                <a:latin typeface="Corbel"/>
              </a:rPr>
              <a:t>Демичев Арсений - реализовал главный цикл игры и музыкальную составляющую и помогал с подключением к коду движка </a:t>
            </a:r>
            <a:r>
              <a:rPr lang="ru-RU" dirty="0" err="1">
                <a:solidFill>
                  <a:srgbClr val="404040"/>
                </a:solidFill>
                <a:latin typeface="Corbel"/>
              </a:rPr>
              <a:t>pymunk</a:t>
            </a:r>
            <a:endParaRPr lang="ru-RU" dirty="0" err="1">
              <a:solidFill>
                <a:srgbClr val="404040"/>
              </a:solidFill>
              <a:latin typeface="Corbel" panose="020B0503020204020204" pitchFamily="34" charset="0"/>
            </a:endParaRPr>
          </a:p>
          <a:p>
            <a:r>
              <a:rPr lang="ru-RU" dirty="0" err="1">
                <a:solidFill>
                  <a:srgbClr val="404040"/>
                </a:solidFill>
                <a:latin typeface="Corbel"/>
              </a:rPr>
              <a:t>Горисланов</a:t>
            </a:r>
            <a:r>
              <a:rPr lang="ru-RU" dirty="0">
                <a:solidFill>
                  <a:srgbClr val="404040"/>
                </a:solidFill>
                <a:latin typeface="Corbel"/>
              </a:rPr>
              <a:t> Максим - занимался применением физики движка к игровым моделям, отвечал за презентацию и документацию проекта</a:t>
            </a:r>
          </a:p>
          <a:p>
            <a:r>
              <a:rPr lang="ru-RU" dirty="0">
                <a:solidFill>
                  <a:srgbClr val="404040"/>
                </a:solidFill>
                <a:latin typeface="Corbel"/>
              </a:rPr>
              <a:t>Идея проекта совершенствовалась вместе </a:t>
            </a:r>
          </a:p>
        </p:txBody>
      </p:sp>
    </p:spTree>
    <p:extLst>
      <p:ext uri="{BB962C8B-B14F-4D97-AF65-F5344CB8AC3E}">
        <p14:creationId xmlns:p14="http://schemas.microsoft.com/office/powerpoint/2010/main" val="1035354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8BB39C-5A91-6DF5-519B-92D6EE89708E}"/>
              </a:ext>
            </a:extLst>
          </p:cNvPr>
          <p:cNvSpPr>
            <a:spLocks noGrp="1"/>
          </p:cNvSpPr>
          <p:nvPr>
            <p:ph type="title"/>
          </p:nvPr>
        </p:nvSpPr>
        <p:spPr>
          <a:solidFill>
            <a:srgbClr val="FFFFFF">
              <a:alpha val="10000"/>
            </a:srgbClr>
          </a:solidFill>
          <a:ln>
            <a:solidFill>
              <a:schemeClr val="tx1"/>
            </a:solidFill>
          </a:ln>
        </p:spPr>
        <p:txBody>
          <a:bodyPr>
            <a:normAutofit/>
          </a:bodyPr>
          <a:lstStyle/>
          <a:p>
            <a:r>
              <a:rPr lang="ru-RU" dirty="0">
                <a:solidFill>
                  <a:schemeClr val="tx1"/>
                </a:solidFill>
                <a:latin typeface="Calibri"/>
                <a:ea typeface="Calibri"/>
                <a:cs typeface="Calibri"/>
              </a:rPr>
              <a:t>Процесс  игры</a:t>
            </a:r>
            <a:endParaRPr lang="ru-RU" dirty="0">
              <a:solidFill>
                <a:schemeClr val="tx1"/>
              </a:solidFill>
              <a:ea typeface="Calibri"/>
              <a:cs typeface="Calibri"/>
            </a:endParaRPr>
          </a:p>
        </p:txBody>
      </p:sp>
      <p:pic>
        <p:nvPicPr>
          <p:cNvPr id="5" name="Объект 4" descr="Изображение выглядит как пиксель, снимок экрана, диаграмма, Красочность&#10;&#10;Автоматически созданное описание">
            <a:extLst>
              <a:ext uri="{FF2B5EF4-FFF2-40B4-BE49-F238E27FC236}">
                <a16:creationId xmlns:a16="http://schemas.microsoft.com/office/drawing/2014/main" id="{2D587361-3E52-0A3F-FF1B-FA3E749FC9BE}"/>
              </a:ext>
            </a:extLst>
          </p:cNvPr>
          <p:cNvPicPr>
            <a:picLocks noGrp="1" noChangeAspect="1"/>
          </p:cNvPicPr>
          <p:nvPr>
            <p:ph sz="half" idx="1"/>
          </p:nvPr>
        </p:nvPicPr>
        <p:blipFill>
          <a:blip r:embed="rId2"/>
          <a:stretch>
            <a:fillRect/>
          </a:stretch>
        </p:blipFill>
        <p:spPr>
          <a:xfrm>
            <a:off x="1474350" y="2639634"/>
            <a:ext cx="4623188" cy="3482899"/>
          </a:xfrm>
        </p:spPr>
      </p:pic>
      <p:sp>
        <p:nvSpPr>
          <p:cNvPr id="4" name="Объект 3">
            <a:extLst>
              <a:ext uri="{FF2B5EF4-FFF2-40B4-BE49-F238E27FC236}">
                <a16:creationId xmlns:a16="http://schemas.microsoft.com/office/drawing/2014/main" id="{8CB5D20A-0C58-4677-D7D8-3299C3AD178A}"/>
              </a:ext>
            </a:extLst>
          </p:cNvPr>
          <p:cNvSpPr>
            <a:spLocks noGrp="1"/>
          </p:cNvSpPr>
          <p:nvPr>
            <p:ph sz="half" idx="2"/>
          </p:nvPr>
        </p:nvSpPr>
        <p:spPr/>
        <p:txBody>
          <a:bodyPr vert="horz" lIns="91440" tIns="45720" rIns="91440" bIns="45720" rtlCol="0" anchor="t">
            <a:normAutofit/>
          </a:bodyPr>
          <a:lstStyle/>
          <a:p>
            <a:r>
              <a:rPr lang="ru-RU" dirty="0">
                <a:latin typeface="Corbel"/>
              </a:rPr>
              <a:t>Как только игрок запускает файл с игрой, на экране появляется окно и запускается главный цикл игры</a:t>
            </a:r>
          </a:p>
          <a:p>
            <a:r>
              <a:rPr lang="ru-RU" dirty="0">
                <a:latin typeface="Corbel"/>
              </a:rPr>
              <a:t>Для победы необходимо выстроить башню до желтой линии на экране (как показано на картинке)</a:t>
            </a:r>
          </a:p>
          <a:p>
            <a:r>
              <a:rPr lang="ru-RU" dirty="0">
                <a:latin typeface="Corbel"/>
              </a:rPr>
              <a:t>Серая линия обозначает уровень центра масс наивысшей фигурки</a:t>
            </a:r>
          </a:p>
        </p:txBody>
      </p:sp>
    </p:spTree>
    <p:extLst>
      <p:ext uri="{BB962C8B-B14F-4D97-AF65-F5344CB8AC3E}">
        <p14:creationId xmlns:p14="http://schemas.microsoft.com/office/powerpoint/2010/main" val="2258138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B46EBA-B5C5-CC95-08C7-35FC0815F5D2}"/>
              </a:ext>
            </a:extLst>
          </p:cNvPr>
          <p:cNvSpPr>
            <a:spLocks noGrp="1"/>
          </p:cNvSpPr>
          <p:nvPr>
            <p:ph type="title"/>
          </p:nvPr>
        </p:nvSpPr>
        <p:spPr/>
        <p:txBody>
          <a:bodyPr/>
          <a:lstStyle/>
          <a:p>
            <a:r>
              <a:rPr lang="ru-RU" dirty="0">
                <a:latin typeface="Calibri"/>
                <a:ea typeface="Calibri"/>
                <a:cs typeface="Calibri"/>
              </a:rPr>
              <a:t>В игре не так просто выиграть!</a:t>
            </a:r>
            <a:endParaRPr lang="ru-RU" dirty="0">
              <a:ea typeface="Calibri"/>
              <a:cs typeface="Calibri"/>
            </a:endParaRPr>
          </a:p>
        </p:txBody>
      </p:sp>
      <p:sp>
        <p:nvSpPr>
          <p:cNvPr id="3" name="Объект 2">
            <a:extLst>
              <a:ext uri="{FF2B5EF4-FFF2-40B4-BE49-F238E27FC236}">
                <a16:creationId xmlns:a16="http://schemas.microsoft.com/office/drawing/2014/main" id="{6DDFC5B4-9428-E4EB-4015-2E200EF8A848}"/>
              </a:ext>
            </a:extLst>
          </p:cNvPr>
          <p:cNvSpPr>
            <a:spLocks noGrp="1"/>
          </p:cNvSpPr>
          <p:nvPr>
            <p:ph sz="half" idx="1"/>
          </p:nvPr>
        </p:nvSpPr>
        <p:spPr>
          <a:xfrm>
            <a:off x="1399177" y="2638044"/>
            <a:ext cx="4271771" cy="3101982"/>
          </a:xfrm>
        </p:spPr>
        <p:txBody>
          <a:bodyPr vert="horz" lIns="91440" tIns="45720" rIns="91440" bIns="45720" rtlCol="0" anchor="t">
            <a:normAutofit/>
          </a:bodyPr>
          <a:lstStyle/>
          <a:p>
            <a:r>
              <a:rPr lang="ru-RU" dirty="0">
                <a:latin typeface="Corbel"/>
              </a:rPr>
              <a:t>Первый способ, как можно проиграть в игре: через 15 секунд после начала игры в окне появляется красная линия, которая движется снизу вверх. При пересечении серой и красной линий игра заканчивается проигрышем!</a:t>
            </a:r>
            <a:endParaRPr lang="ru-RU" dirty="0"/>
          </a:p>
        </p:txBody>
      </p:sp>
      <p:pic>
        <p:nvPicPr>
          <p:cNvPr id="5" name="Объект 4" descr="Изображение выглядит как Красочность, снимок экрана, Графика, графический дизайн">
            <a:extLst>
              <a:ext uri="{FF2B5EF4-FFF2-40B4-BE49-F238E27FC236}">
                <a16:creationId xmlns:a16="http://schemas.microsoft.com/office/drawing/2014/main" id="{4167DF01-B3CF-99DB-E63B-21CD6F158C4A}"/>
              </a:ext>
            </a:extLst>
          </p:cNvPr>
          <p:cNvPicPr>
            <a:picLocks noGrp="1" noChangeAspect="1"/>
          </p:cNvPicPr>
          <p:nvPr>
            <p:ph sz="half" idx="2"/>
          </p:nvPr>
        </p:nvPicPr>
        <p:blipFill>
          <a:blip r:embed="rId2"/>
          <a:stretch>
            <a:fillRect/>
          </a:stretch>
        </p:blipFill>
        <p:spPr>
          <a:xfrm>
            <a:off x="6524329" y="2639635"/>
            <a:ext cx="4583799" cy="3420893"/>
          </a:xfrm>
        </p:spPr>
      </p:pic>
    </p:spTree>
    <p:extLst>
      <p:ext uri="{BB962C8B-B14F-4D97-AF65-F5344CB8AC3E}">
        <p14:creationId xmlns:p14="http://schemas.microsoft.com/office/powerpoint/2010/main" val="702629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177D6F-4E21-FD37-E296-BD2393910610}"/>
              </a:ext>
            </a:extLst>
          </p:cNvPr>
          <p:cNvSpPr>
            <a:spLocks noGrp="1"/>
          </p:cNvSpPr>
          <p:nvPr>
            <p:ph type="title"/>
          </p:nvPr>
        </p:nvSpPr>
        <p:spPr/>
        <p:txBody>
          <a:bodyPr/>
          <a:lstStyle/>
          <a:p>
            <a:r>
              <a:rPr lang="ru-RU" dirty="0" err="1">
                <a:latin typeface="Calibri"/>
                <a:ea typeface="Calibri"/>
                <a:cs typeface="Calibri"/>
              </a:rPr>
              <a:t>ЕщЁ</a:t>
            </a:r>
            <a:r>
              <a:rPr lang="ru-RU" dirty="0">
                <a:latin typeface="Calibri"/>
                <a:ea typeface="Calibri"/>
                <a:cs typeface="Calibri"/>
              </a:rPr>
              <a:t> сложнее!</a:t>
            </a:r>
            <a:endParaRPr lang="ru-RU" dirty="0"/>
          </a:p>
        </p:txBody>
      </p:sp>
      <p:sp>
        <p:nvSpPr>
          <p:cNvPr id="3" name="Объект 2">
            <a:extLst>
              <a:ext uri="{FF2B5EF4-FFF2-40B4-BE49-F238E27FC236}">
                <a16:creationId xmlns:a16="http://schemas.microsoft.com/office/drawing/2014/main" id="{B0F5B31B-F19D-4544-D1B5-0E66F36A9688}"/>
              </a:ext>
            </a:extLst>
          </p:cNvPr>
          <p:cNvSpPr>
            <a:spLocks noGrp="1"/>
          </p:cNvSpPr>
          <p:nvPr>
            <p:ph sz="half" idx="1"/>
          </p:nvPr>
        </p:nvSpPr>
        <p:spPr/>
        <p:txBody>
          <a:bodyPr vert="horz" lIns="91440" tIns="45720" rIns="91440" bIns="45720" rtlCol="0" anchor="t">
            <a:normAutofit/>
          </a:bodyPr>
          <a:lstStyle/>
          <a:p>
            <a:r>
              <a:rPr lang="ru-RU" dirty="0">
                <a:latin typeface="Corbel"/>
              </a:rPr>
              <a:t>После каждого падения фигуры с башни у игрока отнимаются 20 очков счета (изначально игрок имеет 100 очков и за каждую правильно выставленную фигуру игрок получает 10 очков). Если очки заканчиваются, то игра тоже остановится!</a:t>
            </a:r>
          </a:p>
        </p:txBody>
      </p:sp>
      <p:pic>
        <p:nvPicPr>
          <p:cNvPr id="5" name="Объект 4" descr="Изображение выглядит как снимок экрана, Красочность, Графика, текст&#10;&#10;Автоматически созданное описание">
            <a:extLst>
              <a:ext uri="{FF2B5EF4-FFF2-40B4-BE49-F238E27FC236}">
                <a16:creationId xmlns:a16="http://schemas.microsoft.com/office/drawing/2014/main" id="{8081213C-FC8B-BEAC-3B82-AE4256690EA9}"/>
              </a:ext>
            </a:extLst>
          </p:cNvPr>
          <p:cNvPicPr>
            <a:picLocks noGrp="1" noChangeAspect="1"/>
          </p:cNvPicPr>
          <p:nvPr>
            <p:ph sz="half" idx="2"/>
          </p:nvPr>
        </p:nvPicPr>
        <p:blipFill>
          <a:blip r:embed="rId2"/>
          <a:stretch>
            <a:fillRect/>
          </a:stretch>
        </p:blipFill>
        <p:spPr>
          <a:xfrm>
            <a:off x="6638936" y="2635329"/>
            <a:ext cx="4611819" cy="3488411"/>
          </a:xfrm>
        </p:spPr>
      </p:pic>
    </p:spTree>
    <p:extLst>
      <p:ext uri="{BB962C8B-B14F-4D97-AF65-F5344CB8AC3E}">
        <p14:creationId xmlns:p14="http://schemas.microsoft.com/office/powerpoint/2010/main" val="3277841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4091F47-28D9-C5B6-05BE-A50AD5BFFD0A}"/>
              </a:ext>
            </a:extLst>
          </p:cNvPr>
          <p:cNvSpPr>
            <a:spLocks noGrp="1"/>
          </p:cNvSpPr>
          <p:nvPr>
            <p:ph type="title"/>
          </p:nvPr>
        </p:nvSpPr>
        <p:spPr/>
        <p:txBody>
          <a:bodyPr/>
          <a:lstStyle/>
          <a:p>
            <a:r>
              <a:rPr lang="ru-RU" dirty="0">
                <a:latin typeface="Calibri"/>
                <a:ea typeface="Calibri"/>
                <a:cs typeface="Calibri"/>
              </a:rPr>
              <a:t>Как же без музыки?</a:t>
            </a:r>
            <a:endParaRPr lang="ru-RU" dirty="0"/>
          </a:p>
        </p:txBody>
      </p:sp>
      <p:sp>
        <p:nvSpPr>
          <p:cNvPr id="3" name="Объект 2">
            <a:extLst>
              <a:ext uri="{FF2B5EF4-FFF2-40B4-BE49-F238E27FC236}">
                <a16:creationId xmlns:a16="http://schemas.microsoft.com/office/drawing/2014/main" id="{B0D680AE-B81F-1B5A-DC5C-9A04C8F533F7}"/>
              </a:ext>
            </a:extLst>
          </p:cNvPr>
          <p:cNvSpPr>
            <a:spLocks noGrp="1"/>
          </p:cNvSpPr>
          <p:nvPr>
            <p:ph sz="half" idx="1"/>
          </p:nvPr>
        </p:nvSpPr>
        <p:spPr>
          <a:xfrm>
            <a:off x="1581912" y="2625129"/>
            <a:ext cx="9024584" cy="3114897"/>
          </a:xfrm>
        </p:spPr>
        <p:txBody>
          <a:bodyPr vert="horz" lIns="91440" tIns="45720" rIns="91440" bIns="45720" rtlCol="0" anchor="t">
            <a:normAutofit/>
          </a:bodyPr>
          <a:lstStyle/>
          <a:p>
            <a:r>
              <a:rPr lang="ru-RU" dirty="0">
                <a:latin typeface="Corbel"/>
              </a:rPr>
              <a:t>И конечно же в нашей игре есть музыка. Если она Вам не понравится, то её всегда можно поставить на паузу или перейти на следующую песню. Если она вдруг не поменяется, то не удивляйтесь. Музыка выбирается случайным образом из нескольких заданных композиций.</a:t>
            </a:r>
          </a:p>
        </p:txBody>
      </p:sp>
    </p:spTree>
    <p:extLst>
      <p:ext uri="{BB962C8B-B14F-4D97-AF65-F5344CB8AC3E}">
        <p14:creationId xmlns:p14="http://schemas.microsoft.com/office/powerpoint/2010/main" val="1341815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341E279-219B-73F3-B88C-3B78C7AB7AF1}"/>
              </a:ext>
            </a:extLst>
          </p:cNvPr>
          <p:cNvSpPr>
            <a:spLocks noGrp="1"/>
          </p:cNvSpPr>
          <p:nvPr>
            <p:ph type="title"/>
          </p:nvPr>
        </p:nvSpPr>
        <p:spPr/>
        <p:txBody>
          <a:bodyPr/>
          <a:lstStyle/>
          <a:p>
            <a:r>
              <a:rPr lang="ru-RU" dirty="0">
                <a:latin typeface="Calibri"/>
                <a:ea typeface="Calibri"/>
                <a:cs typeface="Calibri"/>
              </a:rPr>
              <a:t>Итоги</a:t>
            </a:r>
            <a:endParaRPr lang="ru-RU" dirty="0"/>
          </a:p>
        </p:txBody>
      </p:sp>
      <p:sp>
        <p:nvSpPr>
          <p:cNvPr id="3" name="Объект 2">
            <a:extLst>
              <a:ext uri="{FF2B5EF4-FFF2-40B4-BE49-F238E27FC236}">
                <a16:creationId xmlns:a16="http://schemas.microsoft.com/office/drawing/2014/main" id="{45570CCC-34D8-95E1-9AFE-A8A98365C70C}"/>
              </a:ext>
            </a:extLst>
          </p:cNvPr>
          <p:cNvSpPr>
            <a:spLocks noGrp="1"/>
          </p:cNvSpPr>
          <p:nvPr>
            <p:ph sz="half" idx="1"/>
          </p:nvPr>
        </p:nvSpPr>
        <p:spPr>
          <a:xfrm>
            <a:off x="2234132" y="2495977"/>
            <a:ext cx="9114991" cy="3192388"/>
          </a:xfrm>
        </p:spPr>
        <p:txBody>
          <a:bodyPr vert="horz" lIns="91440" tIns="45720" rIns="91440" bIns="45720" rtlCol="0" anchor="t">
            <a:normAutofit/>
          </a:bodyPr>
          <a:lstStyle/>
          <a:p>
            <a:r>
              <a:rPr lang="ru-RU" dirty="0">
                <a:latin typeface="Corbel"/>
              </a:rPr>
              <a:t>Нами была распределена работа по </a:t>
            </a:r>
            <a:r>
              <a:rPr lang="ru-RU">
                <a:latin typeface="Corbel"/>
              </a:rPr>
              <a:t>проекту</a:t>
            </a:r>
          </a:p>
          <a:p>
            <a:r>
              <a:rPr lang="ru-RU" dirty="0">
                <a:latin typeface="Corbel"/>
              </a:rPr>
              <a:t>Были составлены все необходимые файлы</a:t>
            </a:r>
          </a:p>
          <a:p>
            <a:r>
              <a:rPr lang="ru-RU" dirty="0">
                <a:latin typeface="Corbel"/>
              </a:rPr>
              <a:t>Выполнены необходимые требования </a:t>
            </a:r>
            <a:r>
              <a:rPr lang="ru-RU">
                <a:latin typeface="Corbel"/>
              </a:rPr>
              <a:t>по коду</a:t>
            </a:r>
          </a:p>
          <a:p>
            <a:r>
              <a:rPr lang="ru-RU" dirty="0">
                <a:latin typeface="Corbel"/>
              </a:rPr>
              <a:t>Игру можно модифицировать до чего-то ещё более интересного</a:t>
            </a:r>
          </a:p>
        </p:txBody>
      </p:sp>
      <p:sp>
        <p:nvSpPr>
          <p:cNvPr id="4" name="Объект 3">
            <a:extLst>
              <a:ext uri="{FF2B5EF4-FFF2-40B4-BE49-F238E27FC236}">
                <a16:creationId xmlns:a16="http://schemas.microsoft.com/office/drawing/2014/main" id="{570D78B2-7CCC-4FB3-AA92-D0FDBE3C54F8}"/>
              </a:ext>
            </a:extLst>
          </p:cNvPr>
          <p:cNvSpPr>
            <a:spLocks noGrp="1"/>
          </p:cNvSpPr>
          <p:nvPr>
            <p:ph sz="half" idx="2"/>
          </p:nvPr>
        </p:nvSpPr>
        <p:spPr>
          <a:xfrm>
            <a:off x="12511807" y="2793027"/>
            <a:ext cx="4270247" cy="3101982"/>
          </a:xfrm>
        </p:spPr>
        <p:txBody>
          <a:bodyPr vert="horz" lIns="91440" tIns="45720" rIns="91440" bIns="45720" rtlCol="0" anchor="t">
            <a:normAutofit/>
          </a:bodyPr>
          <a:lstStyle/>
          <a:p>
            <a:pPr marL="0" indent="0">
              <a:buNone/>
            </a:pPr>
            <a:endParaRPr lang="ru-RU"/>
          </a:p>
        </p:txBody>
      </p:sp>
    </p:spTree>
    <p:extLst>
      <p:ext uri="{BB962C8B-B14F-4D97-AF65-F5344CB8AC3E}">
        <p14:creationId xmlns:p14="http://schemas.microsoft.com/office/powerpoint/2010/main" val="3963626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3DB10CC-4ECE-928D-19A6-A72D1DB64932}"/>
              </a:ext>
            </a:extLst>
          </p:cNvPr>
          <p:cNvSpPr>
            <a:spLocks noGrp="1"/>
          </p:cNvSpPr>
          <p:nvPr>
            <p:ph type="title"/>
          </p:nvPr>
        </p:nvSpPr>
        <p:spPr>
          <a:xfrm>
            <a:off x="2954390" y="-1773342"/>
            <a:ext cx="7729728" cy="1188720"/>
          </a:xfrm>
        </p:spPr>
        <p:txBody>
          <a:bodyPr/>
          <a:lstStyle/>
          <a:p>
            <a:endParaRPr lang="ru-RU"/>
          </a:p>
        </p:txBody>
      </p:sp>
      <p:pic>
        <p:nvPicPr>
          <p:cNvPr id="5" name="Объект 4" descr="Изображение выглядит как текст, транспортное средство, Наземный транспорт, снег&#10;&#10;Автоматически созданное описание">
            <a:extLst>
              <a:ext uri="{FF2B5EF4-FFF2-40B4-BE49-F238E27FC236}">
                <a16:creationId xmlns:a16="http://schemas.microsoft.com/office/drawing/2014/main" id="{971F19AA-365C-E201-7E95-8B168156952B}"/>
              </a:ext>
            </a:extLst>
          </p:cNvPr>
          <p:cNvPicPr>
            <a:picLocks noGrp="1" noChangeAspect="1"/>
          </p:cNvPicPr>
          <p:nvPr>
            <p:ph sz="half" idx="1"/>
          </p:nvPr>
        </p:nvPicPr>
        <p:blipFill>
          <a:blip r:embed="rId2"/>
          <a:stretch>
            <a:fillRect/>
          </a:stretch>
        </p:blipFill>
        <p:spPr>
          <a:xfrm>
            <a:off x="4664" y="-51294"/>
            <a:ext cx="12281454" cy="6909831"/>
          </a:xfrm>
        </p:spPr>
      </p:pic>
      <p:sp>
        <p:nvSpPr>
          <p:cNvPr id="4" name="Объект 3">
            <a:extLst>
              <a:ext uri="{FF2B5EF4-FFF2-40B4-BE49-F238E27FC236}">
                <a16:creationId xmlns:a16="http://schemas.microsoft.com/office/drawing/2014/main" id="{7CEE176C-9034-279F-C08F-D68E1E3BF1F6}"/>
              </a:ext>
            </a:extLst>
          </p:cNvPr>
          <p:cNvSpPr>
            <a:spLocks noGrp="1"/>
          </p:cNvSpPr>
          <p:nvPr>
            <p:ph sz="half" idx="2"/>
          </p:nvPr>
        </p:nvSpPr>
        <p:spPr>
          <a:xfrm>
            <a:off x="6092925" y="7972044"/>
            <a:ext cx="4270247" cy="3101982"/>
          </a:xfrm>
        </p:spPr>
        <p:txBody>
          <a:bodyPr/>
          <a:lstStyle/>
          <a:p>
            <a:endParaRPr lang="ru-RU"/>
          </a:p>
        </p:txBody>
      </p:sp>
    </p:spTree>
    <p:extLst>
      <p:ext uri="{BB962C8B-B14F-4D97-AF65-F5344CB8AC3E}">
        <p14:creationId xmlns:p14="http://schemas.microsoft.com/office/powerpoint/2010/main" val="1554657506"/>
      </p:ext>
    </p:extLst>
  </p:cSld>
  <p:clrMapOvr>
    <a:masterClrMapping/>
  </p:clrMapOvr>
</p:sld>
</file>

<file path=ppt/theme/theme1.xml><?xml version="1.0" encoding="utf-8"?>
<a:theme xmlns:a="http://schemas.openxmlformats.org/drawingml/2006/main" name="Посылка">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TF00001246</Template>
  <TotalTime>0</TotalTime>
  <Words>1</Words>
  <Application>Microsoft Office PowerPoint</Application>
  <PresentationFormat>Широкоэкранный</PresentationFormat>
  <Paragraphs>1</Paragraphs>
  <Slides>9</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9</vt:i4>
      </vt:variant>
    </vt:vector>
  </HeadingPairs>
  <TitlesOfParts>
    <vt:vector size="10" baseType="lpstr">
      <vt:lpstr>Посылка</vt:lpstr>
      <vt:lpstr>Итоговый проект по курсу "практика программирования с использованием Python" ЛФИ МФТИ 1 курс 2023-2024</vt:lpstr>
      <vt:lpstr>идея проекта</vt:lpstr>
      <vt:lpstr>Распределение работы в команде</vt:lpstr>
      <vt:lpstr>Процесс  игры</vt:lpstr>
      <vt:lpstr>В игре не так просто выиграть!</vt:lpstr>
      <vt:lpstr>ЕщЁ сложнее!</vt:lpstr>
      <vt:lpstr>Как же без музыки?</vt:lpstr>
      <vt:lpstr>Итоги</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
  <cp:lastModifiedBy/>
  <cp:revision>277</cp:revision>
  <dcterms:created xsi:type="dcterms:W3CDTF">2023-12-14T19:42:34Z</dcterms:created>
  <dcterms:modified xsi:type="dcterms:W3CDTF">2023-12-14T20:41:53Z</dcterms:modified>
</cp:coreProperties>
</file>