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4630400" cy="8229600"/>
  <p:notesSz cx="8229600" cy="14630400"/>
  <p:embeddedFontLst>
    <p:embeddedFont>
      <p:font typeface="Raleway"/>
      <p:regular r:id="rId22"/>
    </p:embeddedFont>
    <p:embeddedFont>
      <p:font typeface="Raleway"/>
      <p:regular r:id="rId23"/>
    </p:embeddedFont>
    <p:embeddedFont>
      <p:font typeface="Raleway"/>
      <p:regular r:id="rId24"/>
    </p:embeddedFont>
    <p:embeddedFont>
      <p:font typeface="Raleway"/>
      <p:regular r:id="rId25"/>
    </p:embeddedFont>
    <p:embeddedFont>
      <p:font typeface="Roboto"/>
      <p:regular r:id="rId26"/>
    </p:embeddedFont>
    <p:embeddedFont>
      <p:font typeface="Roboto"/>
      <p:regular r:id="rId27"/>
    </p:embeddedFont>
    <p:embeddedFont>
      <p:font typeface="Roboto"/>
      <p:regular r:id="rId28"/>
    </p:embeddedFont>
    <p:embeddedFont>
      <p:font typeface="Roboto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Relationship Id="rId28" Type="http://schemas.openxmlformats.org/officeDocument/2006/relationships/font" Target="fonts/font7.fntdata"/><Relationship Id="rId2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857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Secure PCAP File Analysis Application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643426"/>
            <a:ext cx="7556421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Web-based tool for analyzing network traffic and packet capture (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.pcap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files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456146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upload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.pcap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for threat detection and analysis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390596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Integrates with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external APIs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like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Groq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VxAPI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enhanced threat intelligence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711065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Zeek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carve files from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.pcap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data for deeper inspection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16088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features for managing analysis notes and generating detailed reports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96598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Aims to assist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analysts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automating malware identification in network traffic.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963847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723F5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18686" y="7096482"/>
            <a:ext cx="112990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MI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1270040" y="6946940"/>
            <a:ext cx="228445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Meftahul Islam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35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54598"/>
            <a:ext cx="6244709" cy="157555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2853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31583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Testing: XSS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7599521" y="4093964"/>
            <a:ext cx="6244709" cy="18221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Tested for Cross-Site Scripting (XSS) by injecting the script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&lt;script&gt;alert(1)&lt;/script&gt;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Since the application properly sanitized the input and didn’t execute the script, it passed the XSS security test, indicating that the app is protected from this type of attack.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880717"/>
            <a:ext cx="6244709" cy="96071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096583"/>
            <a:ext cx="6244709" cy="68520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50369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7599521" y="2574369"/>
            <a:ext cx="62447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Testing: SQL injection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599521" y="4218742"/>
            <a:ext cx="6244709" cy="1459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Tested for SQL injection using the payload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 OR '1'='1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 form inputs. The application correctly handled the input without exposing data or bypassing authentication, confirming it's secure against basic SQL injection attacks.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195393"/>
            <a:ext cx="6244709" cy="140898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859530"/>
            <a:ext cx="6244709" cy="160758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57222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7599521" y="2932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Snyk report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599521" y="386810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Found one High scored vulnerability. This is left because this is a development environment.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a fix, we could pass it as a secret using an .env file in our docker run process.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00814"/>
            <a:ext cx="6244709" cy="22608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2168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23685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ZAP scanning report: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330410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of Scores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599521" y="39562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None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43984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Medium: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3 issues (CSP, Anti-clickjacking, SRI)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8406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7 issues (Cookies, Spectre, Permissions, Server info, X-Content-Type)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56457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Informational: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8 findings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875" y="2566273"/>
            <a:ext cx="6348532" cy="25849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6875" y="5381625"/>
            <a:ext cx="6348532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7572613" y="932855"/>
            <a:ext cx="5120640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Trivy report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7572613" y="1777722"/>
            <a:ext cx="6348532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Low: 71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72613" y="2289691"/>
            <a:ext cx="6348532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Medium: 69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72613" y="2801660"/>
            <a:ext cx="6348532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Notable Vulnerabilities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572613" y="3313628"/>
            <a:ext cx="6348532" cy="655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cpio (CVE-2023-7216)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Allows symlink extraction that can enable remote command execution (MEDIUM severity).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572613" y="4040624"/>
            <a:ext cx="6348532" cy="982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 (CVE-2024-52005)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An issue where the sideband payload is passed unfiltered to the terminal, which could lead to code injection or information leakage (MEDIUM severity).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72613" y="5095280"/>
            <a:ext cx="6348532" cy="655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gnupg (CVE-2022-3219)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Denial of service via compressed packets in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gnupg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(LOW severity).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7572613" y="5822275"/>
            <a:ext cx="6348532" cy="982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krb5-locales (CVE-2025-3576)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Kerberos RC4-HMAC-MD5 checksum vulnerability enabling message spoofing via MD5 collisions (MEDIUM severity).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7572613" y="6989564"/>
            <a:ext cx="6348532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735" y="581144"/>
            <a:ext cx="6297692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Core Application Features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39735" y="1558528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31" y="1598176"/>
            <a:ext cx="316944" cy="3962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26607" y="163115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File Analysis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1426607" y="2088118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upload .pcap files for detailed analysis through external APIs, with results displayed in comprehensive reports.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739735" y="3187065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31" y="3226713"/>
            <a:ext cx="316944" cy="3962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26607" y="3259693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Note Management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1426607" y="3716655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Create, edit, and delete notes related to analysis findings, with built-in protection against XSS attacks.</a:t>
            </a:r>
            <a:endParaRPr lang="en-US" sz="1650" dirty="0"/>
          </a:p>
        </p:txBody>
      </p:sp>
      <p:sp>
        <p:nvSpPr>
          <p:cNvPr id="12" name="Shape 7"/>
          <p:cNvSpPr/>
          <p:nvPr/>
        </p:nvSpPr>
        <p:spPr>
          <a:xfrm>
            <a:off x="739735" y="4815602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31" y="4855250"/>
            <a:ext cx="316944" cy="39624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26607" y="4888230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API Key Management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1426607" y="5345192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Securely manage API keys for external integrations with Groq API and VxAPI for file scanning and threat detection.</a:t>
            </a:r>
            <a:endParaRPr lang="en-US" sz="1650" dirty="0"/>
          </a:p>
        </p:txBody>
      </p:sp>
      <p:sp>
        <p:nvSpPr>
          <p:cNvPr id="16" name="Shape 10"/>
          <p:cNvSpPr/>
          <p:nvPr/>
        </p:nvSpPr>
        <p:spPr>
          <a:xfrm>
            <a:off x="739735" y="6444139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31" y="6483787"/>
            <a:ext cx="316944" cy="39624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426607" y="6516767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Authentication</a:t>
            </a:r>
            <a:endParaRPr lang="en-US" sz="2050" dirty="0"/>
          </a:p>
        </p:txBody>
      </p:sp>
      <p:sp>
        <p:nvSpPr>
          <p:cNvPr id="19" name="Text 12"/>
          <p:cNvSpPr/>
          <p:nvPr/>
        </p:nvSpPr>
        <p:spPr>
          <a:xfrm>
            <a:off x="1426607" y="6973729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login and signup with password protection and rate limiting to prevent brute force attacks.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321" y="371118"/>
            <a:ext cx="3739039" cy="421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 Overview</a:t>
            </a:r>
            <a:endParaRPr lang="en-US" sz="2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321" y="1062752"/>
            <a:ext cx="3374231" cy="20853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5264" y="1062752"/>
            <a:ext cx="1726287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File Upload &amp; Analysis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4015264" y="1354574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Interface for uploading .pcap files with validation ensuring only proper files are accepted. Analysis results include both summary and detailed reports.</a:t>
            </a:r>
            <a:endParaRPr lang="en-US" sz="10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21" y="3418046"/>
            <a:ext cx="3374231" cy="20853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15264" y="3418046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Notes Management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4015264" y="3709868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View, add, edit, and delete notes related to analysis findings with inline editing capabilities and input sanitization to prevent XSS attacks.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1" y="5773341"/>
            <a:ext cx="3374231" cy="20853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15264" y="5773341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4015264" y="6065163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uploaded files with timestamps and links to detailed analysis results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996" y="728067"/>
            <a:ext cx="5813107" cy="653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 Architecture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1996" y="1904405"/>
            <a:ext cx="2614255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 (Flask)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31996" y="2440305"/>
            <a:ext cx="6328053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is built on Flask with key routes for file uploads, note management, API key updates, and user authentication.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996" y="3297793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Routes: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996" y="3820597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/upload: Handles file uploads.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1996" y="4228386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/view_notes: Displays and manages notes.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1996" y="4636175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/update_api_key: Updates the user's API key.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1996" y="5043964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/login and /signup: Handles user authentication.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31996" y="5451753"/>
            <a:ext cx="6328053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2" marL="10287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file_analysis_result: To view the results of the analyzed files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1996" y="6309241"/>
            <a:ext cx="6328053" cy="1004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External integrations with </a:t>
            </a:r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Groq 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for natural language processing, </a:t>
            </a:r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Hybrid Analysis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file scanning enhance analysis capabilities and </a:t>
            </a:r>
            <a:pPr algn="l" indent="0" marL="0">
              <a:lnSpc>
                <a:spcPts val="2600"/>
              </a:lnSpc>
              <a:buNone/>
            </a:pP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Zeek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carving files from uploaded .pcap files.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577971" y="1904405"/>
            <a:ext cx="2614255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Frontend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7577971" y="2440305"/>
            <a:ext cx="6328053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with HTML, CSS, and JavaScript 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577971" y="2963108"/>
            <a:ext cx="6328053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AJAX requests used to update notes and API keys without page reloads.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31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Mechanisms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261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Authentication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93143"/>
            <a:ext cx="2845594" cy="1096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Handled with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Flask-Login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manage user sessions securely.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261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 Validation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00406" y="4193143"/>
            <a:ext cx="2845594" cy="1096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inputs are sanitized using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bleach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to prevent XSS.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261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Rate Limiting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4193143"/>
            <a:ext cx="2845594" cy="1459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Flask-Limiter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restricts excessive requests to prevent abuse and DoS attempts.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2616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CSRF Protection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013638" y="4193143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CSRF tokens are validated for all POST requests using validate_csrf().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2348" y="1019889"/>
            <a:ext cx="6245662" cy="618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OWASP Top 10 Compliance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692348" y="2923699"/>
            <a:ext cx="3088838" cy="197763"/>
          </a:xfrm>
          <a:prstGeom prst="roundRect">
            <a:avLst>
              <a:gd name="adj" fmla="val 4201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92348" y="3418165"/>
            <a:ext cx="3088838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A01:2021 - Broken Access Control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692348" y="4154924"/>
            <a:ext cx="308883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Validated file paths to prevent unauthorized file access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2348" y="4856798"/>
            <a:ext cx="308883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Restricted access to </a:t>
            </a:r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user-specific data</a:t>
            </a:r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based on session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92348" y="5558671"/>
            <a:ext cx="308883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Enforced </a:t>
            </a:r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authorization checks</a:t>
            </a:r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protected operations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692348" y="6260544"/>
            <a:ext cx="3088838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Passwords securely stored using </a:t>
            </a:r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SHA256 hashing with salting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4077891" y="2626995"/>
            <a:ext cx="3088958" cy="197763"/>
          </a:xfrm>
          <a:prstGeom prst="roundRect">
            <a:avLst>
              <a:gd name="adj" fmla="val 4201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077891" y="3121462"/>
            <a:ext cx="2472690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A03:2021 - Injection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4077891" y="3549134"/>
            <a:ext cx="308895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Sanitized file names to prevent filename-based injection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4077891" y="4251008"/>
            <a:ext cx="308895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Validated user input to block malicious payloads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4077891" y="4952881"/>
            <a:ext cx="3088958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</a:t>
            </a:r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parameterized queries</a:t>
            </a:r>
            <a:pPr algn="l"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SQLAlchemy ORM to prevent SQL injection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4077891" y="5971103"/>
            <a:ext cx="3088958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Executed shell commands securely to avoid command injection risks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463552" y="2330291"/>
            <a:ext cx="3088838" cy="197763"/>
          </a:xfrm>
          <a:prstGeom prst="roundRect">
            <a:avLst>
              <a:gd name="adj" fmla="val 4201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463552" y="2824758"/>
            <a:ext cx="3088838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A05:2021 - Security Misconfiguration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7463552" y="3561517"/>
            <a:ext cx="3088838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Validated file paths to prevent unauthorized access and traversal attacks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7463552" y="4579739"/>
            <a:ext cx="308883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Ensured only expected and safe files are processed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7463552" y="5281613"/>
            <a:ext cx="3088838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error handling to avoid information leaks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7463552" y="5983486"/>
            <a:ext cx="3088838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Applied input validation to block malicious or malformed files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10849094" y="2033588"/>
            <a:ext cx="3088958" cy="197763"/>
          </a:xfrm>
          <a:prstGeom prst="roundRect">
            <a:avLst>
              <a:gd name="adj" fmla="val 4201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10849094" y="2528054"/>
            <a:ext cx="3088958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A09:2021 - Security Logging and Monitoring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10849094" y="3264813"/>
            <a:ext cx="3088958" cy="1898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Added logging for critical actions like file uploads, downloads, and API key updates to ensure suspicious activities can be monitored and audited.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448" y="834033"/>
            <a:ext cx="5217676" cy="652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Practices</a:t>
            </a:r>
            <a:endParaRPr lang="en-US" sz="4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448" y="2033945"/>
            <a:ext cx="4049911" cy="58245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0448" y="2851190"/>
            <a:ext cx="2608778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Authentication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730448" y="3385780"/>
            <a:ext cx="4049911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Flask-Login library is used to manage user sessions and enforce authentication. Ensures that only authenticated users can access protected routes.</a:t>
            </a:r>
            <a:endParaRPr lang="en-US" sz="16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91" y="2033945"/>
            <a:ext cx="4049911" cy="51577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97091" y="2784515"/>
            <a:ext cx="2796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File Upload Validation</a:t>
            </a:r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5297091" y="3319105"/>
            <a:ext cx="4049911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Ensured that only files with the .pcap extension are accepted by checking the file extension using the allowed_file function.</a:t>
            </a:r>
            <a:endParaRPr lang="en-US" sz="16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733" y="2033945"/>
            <a:ext cx="4049911" cy="102429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63733" y="3293031"/>
            <a:ext cx="3710940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Directory Traversal Protection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9863733" y="3827621"/>
            <a:ext cx="4049911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Normalized and resolved the file path to its absolute path using os.path.normpath and os.path.realpath.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9863733" y="5016937"/>
            <a:ext cx="4049911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Checked if the resolved path starts with the user's directory and ensured the file exists.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9863733" y="5872401"/>
            <a:ext cx="4049911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prevents attackers from accessing files outside the allowed directory using path traversal techniques (e.g., ../../etc/passwd).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90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Practices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323148"/>
            <a:ext cx="3978116" cy="18283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4066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Rate Limiting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98776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Added rate limiting to prevent abuse of sensitive routes like login, file uploads and API key updates.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280547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mitigates brute force attacks and denial-of-service (DoS) attacks.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28" y="2323148"/>
            <a:ext cx="3978116" cy="152257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32928" y="41008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 Control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332928" y="468201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Ensured that only the logged-in user's file analysis results are fetched from the database.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332928" y="597479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prevents unauthorized access to other users' data.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067" y="2323148"/>
            <a:ext cx="3978116" cy="40076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72067" y="2979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Input Santization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9872067" y="3560207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Sanitized inputs from users using bleach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46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Security Practices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18780"/>
            <a:ext cx="3978116" cy="47255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346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CSRF Tokens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92763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CSRF tokens are validated for all POST requests using validate_csrf().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928" y="2618780"/>
            <a:ext cx="3978116" cy="21670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32928" y="5040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Password Strength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32928" y="56221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PasswordPolicy from the password_strength library is used to enforce strong passwords.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067" y="2618780"/>
            <a:ext cx="3978116" cy="33730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72067" y="3211235"/>
            <a:ext cx="33248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SQL Injection Prevention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872067" y="3792379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SQLAlchemy ORM is used for database queries, which automatically parameterizes queries to prevent against SQL injections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2025-05-09T04:41:48Z</dcterms:created>
  <dcterms:modified xsi:type="dcterms:W3CDTF">2025-05-09T04:41:48Z</dcterms:modified>
</cp:coreProperties>
</file>