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7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D789-0EBA-7A4C-A59E-FAFA13EA029A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0528-044B-BB4D-8E71-6AEF43DE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441505" y="25655"/>
            <a:ext cx="7246735" cy="7934059"/>
            <a:chOff x="1441505" y="25655"/>
            <a:chExt cx="7246735" cy="7934059"/>
          </a:xfrm>
        </p:grpSpPr>
        <p:grpSp>
          <p:nvGrpSpPr>
            <p:cNvPr id="40" name="Group 39"/>
            <p:cNvGrpSpPr/>
            <p:nvPr/>
          </p:nvGrpSpPr>
          <p:grpSpPr>
            <a:xfrm>
              <a:off x="1441505" y="25655"/>
              <a:ext cx="7246735" cy="7934059"/>
              <a:chOff x="1441505" y="25655"/>
              <a:chExt cx="7246735" cy="793405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05001" y="25655"/>
                <a:ext cx="1270089" cy="118014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605001" y="1178614"/>
                <a:ext cx="1270089" cy="118014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880869" y="1198770"/>
                <a:ext cx="1270089" cy="95789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05002" y="2358761"/>
                <a:ext cx="1270089" cy="118014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34913" y="2358761"/>
                <a:ext cx="1270089" cy="118014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34912" y="3538908"/>
                <a:ext cx="890307" cy="118014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33362" y="4719055"/>
                <a:ext cx="891857" cy="118014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33362" y="5899202"/>
                <a:ext cx="1270089" cy="2060512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77973" y="2581011"/>
                <a:ext cx="1270089" cy="95789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148062" y="2581011"/>
                <a:ext cx="1270089" cy="95789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418151" y="2581011"/>
                <a:ext cx="1270089" cy="95789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972766" y="3538908"/>
                <a:ext cx="890307" cy="118014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589827" y="5904241"/>
                <a:ext cx="1270089" cy="2055473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25219" y="3910219"/>
                <a:ext cx="739406" cy="808836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77852" y="4719055"/>
                <a:ext cx="890307" cy="118014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441505" y="6952433"/>
                <a:ext cx="891857" cy="1007281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41505" y="5915186"/>
                <a:ext cx="891857" cy="1037247"/>
              </a:xfrm>
              <a:prstGeom prst="rect">
                <a:avLst/>
              </a:prstGeom>
              <a:no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964625" y="447770"/>
                <a:ext cx="5437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KSC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17971" y="1606413"/>
                <a:ext cx="8511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Alumni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56496" y="1489853"/>
                <a:ext cx="106521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Lulu Wang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642364" y="2507740"/>
                <a:ext cx="119623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Tower Arch</a:t>
                </a:r>
              </a:p>
              <a:p>
                <a:pPr algn="ctr"/>
                <a:r>
                  <a:rPr lang="en-US" dirty="0" smtClean="0"/>
                  <a:t>East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3833" y="2507740"/>
                <a:ext cx="119623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Tower Arch</a:t>
                </a:r>
              </a:p>
              <a:p>
                <a:pPr algn="ctr"/>
                <a:r>
                  <a:rPr lang="en-US" dirty="0" smtClean="0"/>
                  <a:t>West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97201" y="2879726"/>
                <a:ext cx="10618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Founders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88921" y="2879726"/>
                <a:ext cx="10051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Green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475185" y="2879726"/>
                <a:ext cx="11479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Pendleton</a:t>
                </a:r>
                <a:endParaRPr 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63833" y="3941192"/>
                <a:ext cx="8028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DO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35716" y="3941192"/>
                <a:ext cx="8028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63833" y="5013555"/>
                <a:ext cx="8028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Tower West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19435" y="5006923"/>
                <a:ext cx="8028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Tower East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548797" y="6629267"/>
                <a:ext cx="8028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Quad West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7971" y="6637504"/>
                <a:ext cx="8028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Quad East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4069" y="6269725"/>
                <a:ext cx="80288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Claflin</a:t>
                </a:r>
                <a:endParaRPr lang="en-US" sz="16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63401" y="7242947"/>
                <a:ext cx="8028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183050" y="3987358"/>
                <a:ext cx="8028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Great Room</a:t>
                </a:r>
                <a:endParaRPr lang="en-US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4866112" y="6952433"/>
              <a:ext cx="1757198" cy="1002242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56927" y="7242947"/>
              <a:ext cx="13876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Severance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38648" y="5772286"/>
              <a:ext cx="890307" cy="1180147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38648" y="4592139"/>
              <a:ext cx="890307" cy="1180147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87581" y="5884381"/>
              <a:ext cx="80288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Board Game Room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319" y="4858038"/>
              <a:ext cx="80288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Art</a:t>
              </a:r>
            </a:p>
            <a:p>
              <a:pPr algn="ctr"/>
              <a:r>
                <a:rPr lang="en-US" dirty="0" smtClean="0"/>
                <a:t>Room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72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Explo</dc:creator>
  <cp:lastModifiedBy>Explo</cp:lastModifiedBy>
  <cp:revision>5</cp:revision>
  <dcterms:created xsi:type="dcterms:W3CDTF">2017-08-03T20:15:49Z</dcterms:created>
  <dcterms:modified xsi:type="dcterms:W3CDTF">2017-08-04T15:16:10Z</dcterms:modified>
</cp:coreProperties>
</file>