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6840538" cy="3240088"/>
  <p:notesSz cx="6858000" cy="9144000"/>
  <p:defaultTextStyle>
    <a:defPPr>
      <a:defRPr lang="en-US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218" d="100"/>
          <a:sy n="218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599-6EA2-4918-B2A3-DAD26E0EE10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F830-49CB-45D2-9E71-AD6426E0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 rot="17176615">
            <a:off x="725358" y="686637"/>
            <a:ext cx="1516329" cy="172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 rot="17176615">
            <a:off x="849137" y="1294092"/>
            <a:ext cx="1780674" cy="6217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 rot="6931818">
            <a:off x="901984" y="758697"/>
            <a:ext cx="1809449" cy="1305292"/>
            <a:chOff x="4697024" y="2254603"/>
            <a:chExt cx="1809449" cy="1231089"/>
          </a:xfrm>
        </p:grpSpPr>
        <p:sp>
          <p:nvSpPr>
            <p:cNvPr id="8" name="Arco 7"/>
            <p:cNvSpPr/>
            <p:nvPr/>
          </p:nvSpPr>
          <p:spPr>
            <a:xfrm rot="14842808">
              <a:off x="5107023" y="2106353"/>
              <a:ext cx="1055169" cy="1703509"/>
            </a:xfrm>
            <a:prstGeom prst="arc">
              <a:avLst/>
            </a:prstGeom>
            <a:ln w="571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o 8"/>
            <p:cNvSpPr/>
            <p:nvPr/>
          </p:nvSpPr>
          <p:spPr>
            <a:xfrm rot="14659821" flipV="1">
              <a:off x="5192469" y="1938323"/>
              <a:ext cx="818560" cy="1809449"/>
            </a:xfrm>
            <a:prstGeom prst="arc">
              <a:avLst/>
            </a:prstGeom>
            <a:ln w="571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5166515" y="2254603"/>
              <a:ext cx="1300322" cy="863864"/>
              <a:chOff x="5166515" y="2254603"/>
              <a:chExt cx="1300322" cy="863864"/>
            </a:xfrm>
          </p:grpSpPr>
          <p:sp>
            <p:nvSpPr>
              <p:cNvPr id="11" name="Arco 10"/>
              <p:cNvSpPr/>
              <p:nvPr/>
            </p:nvSpPr>
            <p:spPr>
              <a:xfrm rot="4044678" flipV="1">
                <a:off x="5591176" y="2375634"/>
                <a:ext cx="556755" cy="910299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o 11"/>
              <p:cNvSpPr/>
              <p:nvPr/>
            </p:nvSpPr>
            <p:spPr>
              <a:xfrm rot="4101951">
                <a:off x="5384744" y="2036374"/>
                <a:ext cx="863864" cy="1300322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o 12"/>
              <p:cNvSpPr/>
              <p:nvPr/>
            </p:nvSpPr>
            <p:spPr>
              <a:xfrm rot="14842808">
                <a:off x="5627670" y="2435097"/>
                <a:ext cx="420887" cy="835791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 rot="17850027">
            <a:off x="824745" y="1191902"/>
            <a:ext cx="1809449" cy="1328844"/>
            <a:chOff x="4701922" y="2254603"/>
            <a:chExt cx="1809449" cy="1231089"/>
          </a:xfrm>
        </p:grpSpPr>
        <p:sp>
          <p:nvSpPr>
            <p:cNvPr id="15" name="Arco 14"/>
            <p:cNvSpPr/>
            <p:nvPr/>
          </p:nvSpPr>
          <p:spPr>
            <a:xfrm rot="14842808">
              <a:off x="5107023" y="2106353"/>
              <a:ext cx="1055169" cy="1703509"/>
            </a:xfrm>
            <a:prstGeom prst="arc">
              <a:avLst/>
            </a:prstGeom>
            <a:ln w="571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o 15"/>
            <p:cNvSpPr/>
            <p:nvPr/>
          </p:nvSpPr>
          <p:spPr>
            <a:xfrm rot="14659821" flipV="1">
              <a:off x="5197367" y="1936564"/>
              <a:ext cx="818560" cy="1809449"/>
            </a:xfrm>
            <a:prstGeom prst="arc">
              <a:avLst/>
            </a:prstGeom>
            <a:ln w="571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5166515" y="2254603"/>
              <a:ext cx="1300322" cy="863864"/>
              <a:chOff x="5166515" y="2254603"/>
              <a:chExt cx="1300322" cy="863864"/>
            </a:xfrm>
          </p:grpSpPr>
          <p:sp>
            <p:nvSpPr>
              <p:cNvPr id="18" name="Arco 17"/>
              <p:cNvSpPr/>
              <p:nvPr/>
            </p:nvSpPr>
            <p:spPr>
              <a:xfrm rot="4044678" flipV="1">
                <a:off x="5591176" y="2375634"/>
                <a:ext cx="556755" cy="910299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o 18"/>
              <p:cNvSpPr/>
              <p:nvPr/>
            </p:nvSpPr>
            <p:spPr>
              <a:xfrm rot="4101951">
                <a:off x="5384744" y="2036374"/>
                <a:ext cx="863864" cy="1300322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o 19"/>
              <p:cNvSpPr/>
              <p:nvPr/>
            </p:nvSpPr>
            <p:spPr>
              <a:xfrm rot="14842808">
                <a:off x="5627670" y="2435097"/>
                <a:ext cx="420887" cy="835791"/>
              </a:xfrm>
              <a:prstGeom prst="arc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Elipse 20"/>
          <p:cNvSpPr/>
          <p:nvPr/>
        </p:nvSpPr>
        <p:spPr>
          <a:xfrm rot="18138912">
            <a:off x="1350199" y="2428187"/>
            <a:ext cx="90000" cy="9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 rot="18138912">
            <a:off x="1669527" y="885545"/>
            <a:ext cx="90000" cy="9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 rot="20943186" flipH="1" flipV="1">
            <a:off x="429397" y="1096689"/>
            <a:ext cx="170597" cy="443832"/>
          </a:xfrm>
          <a:prstGeom prst="line">
            <a:avLst/>
          </a:prstGeom>
          <a:noFill/>
          <a:ln w="571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ector recto 23"/>
          <p:cNvCxnSpPr/>
          <p:nvPr/>
        </p:nvCxnSpPr>
        <p:spPr>
          <a:xfrm rot="20943186" flipH="1">
            <a:off x="388674" y="1748829"/>
            <a:ext cx="374762" cy="497481"/>
          </a:xfrm>
          <a:prstGeom prst="line">
            <a:avLst/>
          </a:prstGeom>
          <a:noFill/>
          <a:ln w="571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Grupo 24"/>
          <p:cNvGrpSpPr/>
          <p:nvPr/>
        </p:nvGrpSpPr>
        <p:grpSpPr>
          <a:xfrm rot="1938912">
            <a:off x="2098065" y="1489083"/>
            <a:ext cx="339440" cy="461665"/>
            <a:chOff x="7514280" y="589289"/>
            <a:chExt cx="339440" cy="461665"/>
          </a:xfrm>
        </p:grpSpPr>
        <p:sp>
          <p:nvSpPr>
            <p:cNvPr id="26" name="Elipse 25"/>
            <p:cNvSpPr/>
            <p:nvPr/>
          </p:nvSpPr>
          <p:spPr>
            <a:xfrm rot="16200000">
              <a:off x="7510881" y="656020"/>
              <a:ext cx="332438" cy="325640"/>
            </a:xfrm>
            <a:prstGeom prst="ellipse">
              <a:avLst/>
            </a:prstGeom>
            <a:solidFill>
              <a:srgbClr val="F892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 rot="19661088">
              <a:off x="7516768" y="589289"/>
              <a:ext cx="3369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b="1" dirty="0">
                  <a:ln w="0"/>
                  <a:latin typeface="Myriad Pro" panose="020B0703030403020204" pitchFamily="34" charset="0"/>
                </a:rPr>
                <a:t>T</a:t>
              </a:r>
              <a:endParaRPr lang="en-US" sz="2400" b="1" dirty="0">
                <a:latin typeface="Myriad Pro" panose="020B0703030403020204" pitchFamily="34" charset="0"/>
              </a:endParaRPr>
            </a:p>
          </p:txBody>
        </p:sp>
      </p:grpSp>
      <p:sp>
        <p:nvSpPr>
          <p:cNvPr id="28" name="Forma libre 27"/>
          <p:cNvSpPr/>
          <p:nvPr/>
        </p:nvSpPr>
        <p:spPr>
          <a:xfrm rot="21514309">
            <a:off x="854098" y="1548897"/>
            <a:ext cx="839574" cy="143826"/>
          </a:xfrm>
          <a:custGeom>
            <a:avLst/>
            <a:gdLst>
              <a:gd name="connsiteX0" fmla="*/ 0 w 5211901"/>
              <a:gd name="connsiteY0" fmla="*/ 13931 h 445293"/>
              <a:gd name="connsiteX1" fmla="*/ 213894 w 5211901"/>
              <a:gd name="connsiteY1" fmla="*/ 63839 h 445293"/>
              <a:gd name="connsiteX2" fmla="*/ 360056 w 5211901"/>
              <a:gd name="connsiteY2" fmla="*/ 227825 h 445293"/>
              <a:gd name="connsiteX3" fmla="*/ 522259 w 5211901"/>
              <a:gd name="connsiteY3" fmla="*/ 375769 h 445293"/>
              <a:gd name="connsiteX4" fmla="*/ 734372 w 5211901"/>
              <a:gd name="connsiteY4" fmla="*/ 445285 h 445293"/>
              <a:gd name="connsiteX5" fmla="*/ 957179 w 5211901"/>
              <a:gd name="connsiteY5" fmla="*/ 379334 h 445293"/>
              <a:gd name="connsiteX6" fmla="*/ 1103340 w 5211901"/>
              <a:gd name="connsiteY6" fmla="*/ 233173 h 445293"/>
              <a:gd name="connsiteX7" fmla="*/ 1235242 w 5211901"/>
              <a:gd name="connsiteY7" fmla="*/ 92359 h 445293"/>
              <a:gd name="connsiteX8" fmla="*/ 1425964 w 5211901"/>
              <a:gd name="connsiteY8" fmla="*/ 10366 h 445293"/>
              <a:gd name="connsiteX9" fmla="*/ 1618470 w 5211901"/>
              <a:gd name="connsiteY9" fmla="*/ 15713 h 445293"/>
              <a:gd name="connsiteX10" fmla="*/ 1780673 w 5211901"/>
              <a:gd name="connsiteY10" fmla="*/ 142268 h 445293"/>
              <a:gd name="connsiteX11" fmla="*/ 1914357 w 5211901"/>
              <a:gd name="connsiteY11" fmla="*/ 283082 h 445293"/>
              <a:gd name="connsiteX12" fmla="*/ 1998133 w 5211901"/>
              <a:gd name="connsiteY12" fmla="*/ 354380 h 445293"/>
              <a:gd name="connsiteX13" fmla="*/ 2094386 w 5211901"/>
              <a:gd name="connsiteY13" fmla="*/ 413201 h 445293"/>
              <a:gd name="connsiteX14" fmla="*/ 2213810 w 5211901"/>
              <a:gd name="connsiteY14" fmla="*/ 441720 h 445293"/>
              <a:gd name="connsiteX15" fmla="*/ 2356407 w 5211901"/>
              <a:gd name="connsiteY15" fmla="*/ 431025 h 445293"/>
              <a:gd name="connsiteX16" fmla="*/ 2479396 w 5211901"/>
              <a:gd name="connsiteY16" fmla="*/ 361510 h 445293"/>
              <a:gd name="connsiteX17" fmla="*/ 2566736 w 5211901"/>
              <a:gd name="connsiteY17" fmla="*/ 270604 h 445293"/>
              <a:gd name="connsiteX18" fmla="*/ 2673684 w 5211901"/>
              <a:gd name="connsiteY18" fmla="*/ 152962 h 445293"/>
              <a:gd name="connsiteX19" fmla="*/ 2769936 w 5211901"/>
              <a:gd name="connsiteY19" fmla="*/ 67404 h 445293"/>
              <a:gd name="connsiteX20" fmla="*/ 2889361 w 5211901"/>
              <a:gd name="connsiteY20" fmla="*/ 21061 h 445293"/>
              <a:gd name="connsiteX21" fmla="*/ 2990961 w 5211901"/>
              <a:gd name="connsiteY21" fmla="*/ 8583 h 445293"/>
              <a:gd name="connsiteX22" fmla="*/ 3140687 w 5211901"/>
              <a:gd name="connsiteY22" fmla="*/ 38885 h 445293"/>
              <a:gd name="connsiteX23" fmla="*/ 3229810 w 5211901"/>
              <a:gd name="connsiteY23" fmla="*/ 97706 h 445293"/>
              <a:gd name="connsiteX24" fmla="*/ 3308238 w 5211901"/>
              <a:gd name="connsiteY24" fmla="*/ 172569 h 445293"/>
              <a:gd name="connsiteX25" fmla="*/ 3383101 w 5211901"/>
              <a:gd name="connsiteY25" fmla="*/ 252780 h 445293"/>
              <a:gd name="connsiteX26" fmla="*/ 3468659 w 5211901"/>
              <a:gd name="connsiteY26" fmla="*/ 349032 h 445293"/>
              <a:gd name="connsiteX27" fmla="*/ 3584519 w 5211901"/>
              <a:gd name="connsiteY27" fmla="*/ 406071 h 445293"/>
              <a:gd name="connsiteX28" fmla="*/ 3671859 w 5211901"/>
              <a:gd name="connsiteY28" fmla="*/ 432808 h 445293"/>
              <a:gd name="connsiteX29" fmla="*/ 3784154 w 5211901"/>
              <a:gd name="connsiteY29" fmla="*/ 432808 h 445293"/>
              <a:gd name="connsiteX30" fmla="*/ 3923186 w 5211901"/>
              <a:gd name="connsiteY30" fmla="*/ 393594 h 445293"/>
              <a:gd name="connsiteX31" fmla="*/ 4012308 w 5211901"/>
              <a:gd name="connsiteY31" fmla="*/ 324078 h 445293"/>
              <a:gd name="connsiteX32" fmla="*/ 4081824 w 5211901"/>
              <a:gd name="connsiteY32" fmla="*/ 245650 h 445293"/>
              <a:gd name="connsiteX33" fmla="*/ 4163817 w 5211901"/>
              <a:gd name="connsiteY33" fmla="*/ 167222 h 445293"/>
              <a:gd name="connsiteX34" fmla="*/ 4242245 w 5211901"/>
              <a:gd name="connsiteY34" fmla="*/ 85229 h 445293"/>
              <a:gd name="connsiteX35" fmla="*/ 4347410 w 5211901"/>
              <a:gd name="connsiteY35" fmla="*/ 26408 h 445293"/>
              <a:gd name="connsiteX36" fmla="*/ 4440098 w 5211901"/>
              <a:gd name="connsiteY36" fmla="*/ 8583 h 445293"/>
              <a:gd name="connsiteX37" fmla="*/ 4541698 w 5211901"/>
              <a:gd name="connsiteY37" fmla="*/ 8583 h 445293"/>
              <a:gd name="connsiteX38" fmla="*/ 4650428 w 5211901"/>
              <a:gd name="connsiteY38" fmla="*/ 35320 h 445293"/>
              <a:gd name="connsiteX39" fmla="*/ 4752028 w 5211901"/>
              <a:gd name="connsiteY39" fmla="*/ 106618 h 445293"/>
              <a:gd name="connsiteX40" fmla="*/ 4891059 w 5211901"/>
              <a:gd name="connsiteY40" fmla="*/ 254562 h 445293"/>
              <a:gd name="connsiteX41" fmla="*/ 4958793 w 5211901"/>
              <a:gd name="connsiteY41" fmla="*/ 329425 h 445293"/>
              <a:gd name="connsiteX42" fmla="*/ 5049698 w 5211901"/>
              <a:gd name="connsiteY42" fmla="*/ 386464 h 445293"/>
              <a:gd name="connsiteX43" fmla="*/ 5156645 w 5211901"/>
              <a:gd name="connsiteY43" fmla="*/ 432808 h 445293"/>
              <a:gd name="connsiteX44" fmla="*/ 5211901 w 5211901"/>
              <a:gd name="connsiteY44" fmla="*/ 436373 h 445293"/>
              <a:gd name="connsiteX45" fmla="*/ 5211901 w 5211901"/>
              <a:gd name="connsiteY45" fmla="*/ 436373 h 44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211901" h="445293">
                <a:moveTo>
                  <a:pt x="0" y="13931"/>
                </a:moveTo>
                <a:cubicBezTo>
                  <a:pt x="76942" y="21060"/>
                  <a:pt x="153885" y="28190"/>
                  <a:pt x="213894" y="63839"/>
                </a:cubicBezTo>
                <a:cubicBezTo>
                  <a:pt x="273903" y="99488"/>
                  <a:pt x="308662" y="175837"/>
                  <a:pt x="360056" y="227825"/>
                </a:cubicBezTo>
                <a:cubicBezTo>
                  <a:pt x="411450" y="279813"/>
                  <a:pt x="459873" y="339526"/>
                  <a:pt x="522259" y="375769"/>
                </a:cubicBezTo>
                <a:cubicBezTo>
                  <a:pt x="584645" y="412012"/>
                  <a:pt x="661885" y="444691"/>
                  <a:pt x="734372" y="445285"/>
                </a:cubicBezTo>
                <a:cubicBezTo>
                  <a:pt x="806859" y="445879"/>
                  <a:pt x="895684" y="414686"/>
                  <a:pt x="957179" y="379334"/>
                </a:cubicBezTo>
                <a:cubicBezTo>
                  <a:pt x="1018674" y="343982"/>
                  <a:pt x="1056996" y="281002"/>
                  <a:pt x="1103340" y="233173"/>
                </a:cubicBezTo>
                <a:cubicBezTo>
                  <a:pt x="1149684" y="185344"/>
                  <a:pt x="1181471" y="129494"/>
                  <a:pt x="1235242" y="92359"/>
                </a:cubicBezTo>
                <a:cubicBezTo>
                  <a:pt x="1289013" y="55225"/>
                  <a:pt x="1362093" y="23140"/>
                  <a:pt x="1425964" y="10366"/>
                </a:cubicBezTo>
                <a:cubicBezTo>
                  <a:pt x="1489835" y="-2408"/>
                  <a:pt x="1559352" y="-6271"/>
                  <a:pt x="1618470" y="15713"/>
                </a:cubicBezTo>
                <a:cubicBezTo>
                  <a:pt x="1677588" y="37697"/>
                  <a:pt x="1731359" y="97707"/>
                  <a:pt x="1780673" y="142268"/>
                </a:cubicBezTo>
                <a:cubicBezTo>
                  <a:pt x="1829988" y="186830"/>
                  <a:pt x="1878114" y="247730"/>
                  <a:pt x="1914357" y="283082"/>
                </a:cubicBezTo>
                <a:cubicBezTo>
                  <a:pt x="1950600" y="318434"/>
                  <a:pt x="1968128" y="332694"/>
                  <a:pt x="1998133" y="354380"/>
                </a:cubicBezTo>
                <a:cubicBezTo>
                  <a:pt x="2028138" y="376066"/>
                  <a:pt x="2058440" y="398644"/>
                  <a:pt x="2094386" y="413201"/>
                </a:cubicBezTo>
                <a:cubicBezTo>
                  <a:pt x="2130332" y="427758"/>
                  <a:pt x="2170140" y="438749"/>
                  <a:pt x="2213810" y="441720"/>
                </a:cubicBezTo>
                <a:cubicBezTo>
                  <a:pt x="2257480" y="444691"/>
                  <a:pt x="2312143" y="444393"/>
                  <a:pt x="2356407" y="431025"/>
                </a:cubicBezTo>
                <a:cubicBezTo>
                  <a:pt x="2400671" y="417657"/>
                  <a:pt x="2444341" y="388247"/>
                  <a:pt x="2479396" y="361510"/>
                </a:cubicBezTo>
                <a:cubicBezTo>
                  <a:pt x="2514451" y="334773"/>
                  <a:pt x="2534355" y="305362"/>
                  <a:pt x="2566736" y="270604"/>
                </a:cubicBezTo>
                <a:cubicBezTo>
                  <a:pt x="2599117" y="235846"/>
                  <a:pt x="2639817" y="186829"/>
                  <a:pt x="2673684" y="152962"/>
                </a:cubicBezTo>
                <a:cubicBezTo>
                  <a:pt x="2707551" y="119095"/>
                  <a:pt x="2733990" y="89387"/>
                  <a:pt x="2769936" y="67404"/>
                </a:cubicBezTo>
                <a:cubicBezTo>
                  <a:pt x="2805882" y="45421"/>
                  <a:pt x="2852524" y="30864"/>
                  <a:pt x="2889361" y="21061"/>
                </a:cubicBezTo>
                <a:cubicBezTo>
                  <a:pt x="2926198" y="11258"/>
                  <a:pt x="2949073" y="5612"/>
                  <a:pt x="2990961" y="8583"/>
                </a:cubicBezTo>
                <a:cubicBezTo>
                  <a:pt x="3032849" y="11554"/>
                  <a:pt x="3100879" y="24031"/>
                  <a:pt x="3140687" y="38885"/>
                </a:cubicBezTo>
                <a:cubicBezTo>
                  <a:pt x="3180495" y="53739"/>
                  <a:pt x="3201885" y="75425"/>
                  <a:pt x="3229810" y="97706"/>
                </a:cubicBezTo>
                <a:cubicBezTo>
                  <a:pt x="3257735" y="119987"/>
                  <a:pt x="3282690" y="146723"/>
                  <a:pt x="3308238" y="172569"/>
                </a:cubicBezTo>
                <a:cubicBezTo>
                  <a:pt x="3333786" y="198415"/>
                  <a:pt x="3356364" y="223369"/>
                  <a:pt x="3383101" y="252780"/>
                </a:cubicBezTo>
                <a:cubicBezTo>
                  <a:pt x="3409838" y="282191"/>
                  <a:pt x="3435089" y="323483"/>
                  <a:pt x="3468659" y="349032"/>
                </a:cubicBezTo>
                <a:cubicBezTo>
                  <a:pt x="3502229" y="374581"/>
                  <a:pt x="3550652" y="392108"/>
                  <a:pt x="3584519" y="406071"/>
                </a:cubicBezTo>
                <a:cubicBezTo>
                  <a:pt x="3618386" y="420034"/>
                  <a:pt x="3638587" y="428352"/>
                  <a:pt x="3671859" y="432808"/>
                </a:cubicBezTo>
                <a:cubicBezTo>
                  <a:pt x="3705132" y="437264"/>
                  <a:pt x="3742266" y="439344"/>
                  <a:pt x="3784154" y="432808"/>
                </a:cubicBezTo>
                <a:cubicBezTo>
                  <a:pt x="3826042" y="426272"/>
                  <a:pt x="3885160" y="411716"/>
                  <a:pt x="3923186" y="393594"/>
                </a:cubicBezTo>
                <a:cubicBezTo>
                  <a:pt x="3961212" y="375472"/>
                  <a:pt x="3985868" y="348735"/>
                  <a:pt x="4012308" y="324078"/>
                </a:cubicBezTo>
                <a:cubicBezTo>
                  <a:pt x="4038748" y="299421"/>
                  <a:pt x="4056573" y="271793"/>
                  <a:pt x="4081824" y="245650"/>
                </a:cubicBezTo>
                <a:cubicBezTo>
                  <a:pt x="4107076" y="219507"/>
                  <a:pt x="4137080" y="193959"/>
                  <a:pt x="4163817" y="167222"/>
                </a:cubicBezTo>
                <a:cubicBezTo>
                  <a:pt x="4190554" y="140485"/>
                  <a:pt x="4211646" y="108698"/>
                  <a:pt x="4242245" y="85229"/>
                </a:cubicBezTo>
                <a:cubicBezTo>
                  <a:pt x="4272844" y="61760"/>
                  <a:pt x="4314435" y="39182"/>
                  <a:pt x="4347410" y="26408"/>
                </a:cubicBezTo>
                <a:cubicBezTo>
                  <a:pt x="4380385" y="13634"/>
                  <a:pt x="4407717" y="11554"/>
                  <a:pt x="4440098" y="8583"/>
                </a:cubicBezTo>
                <a:cubicBezTo>
                  <a:pt x="4472479" y="5612"/>
                  <a:pt x="4506643" y="4127"/>
                  <a:pt x="4541698" y="8583"/>
                </a:cubicBezTo>
                <a:cubicBezTo>
                  <a:pt x="4576753" y="13039"/>
                  <a:pt x="4615373" y="18981"/>
                  <a:pt x="4650428" y="35320"/>
                </a:cubicBezTo>
                <a:cubicBezTo>
                  <a:pt x="4685483" y="51659"/>
                  <a:pt x="4711923" y="70078"/>
                  <a:pt x="4752028" y="106618"/>
                </a:cubicBezTo>
                <a:cubicBezTo>
                  <a:pt x="4792133" y="143158"/>
                  <a:pt x="4856598" y="217428"/>
                  <a:pt x="4891059" y="254562"/>
                </a:cubicBezTo>
                <a:cubicBezTo>
                  <a:pt x="4925520" y="291696"/>
                  <a:pt x="4932353" y="307441"/>
                  <a:pt x="4958793" y="329425"/>
                </a:cubicBezTo>
                <a:cubicBezTo>
                  <a:pt x="4985233" y="351409"/>
                  <a:pt x="5016723" y="369233"/>
                  <a:pt x="5049698" y="386464"/>
                </a:cubicBezTo>
                <a:cubicBezTo>
                  <a:pt x="5082673" y="403695"/>
                  <a:pt x="5129611" y="424490"/>
                  <a:pt x="5156645" y="432808"/>
                </a:cubicBezTo>
                <a:cubicBezTo>
                  <a:pt x="5183679" y="441126"/>
                  <a:pt x="5211901" y="436373"/>
                  <a:pt x="5211901" y="436373"/>
                </a:cubicBezTo>
                <a:lnTo>
                  <a:pt x="5211901" y="436373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 rot="20943186">
            <a:off x="549809" y="1427846"/>
            <a:ext cx="417295" cy="41065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47711" y="1328424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latin typeface="Myriad Pro"/>
                <a:cs typeface="Arial" panose="020B0604020202020204" pitchFamily="34" charset="0"/>
              </a:rPr>
              <a:t>R</a:t>
            </a:r>
            <a:endParaRPr lang="en-US" sz="1200" b="1" dirty="0">
              <a:latin typeface="Myriad Pro" panose="020B0703030403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 rot="18138912">
            <a:off x="1520877" y="1399169"/>
            <a:ext cx="449495" cy="42931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557200" y="1310488"/>
            <a:ext cx="378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ln w="0"/>
                <a:latin typeface="Myriad Pro" panose="020B0703030403020204" pitchFamily="34" charset="0"/>
              </a:rPr>
              <a:t>S</a:t>
            </a:r>
            <a:endParaRPr lang="en-US" sz="3200" b="1" dirty="0">
              <a:latin typeface="Myriad Pro" panose="020B0703030403020204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 rot="18138912">
            <a:off x="1778441" y="2255734"/>
            <a:ext cx="126000" cy="12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 rot="1938912">
            <a:off x="1110240" y="1200016"/>
            <a:ext cx="353223" cy="461665"/>
            <a:chOff x="7790618" y="2375538"/>
            <a:chExt cx="353223" cy="461665"/>
          </a:xfrm>
        </p:grpSpPr>
        <p:sp>
          <p:nvSpPr>
            <p:cNvPr id="35" name="Elipse 34"/>
            <p:cNvSpPr/>
            <p:nvPr/>
          </p:nvSpPr>
          <p:spPr>
            <a:xfrm rot="16200000">
              <a:off x="7811190" y="2431582"/>
              <a:ext cx="334256" cy="331047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 rot="19661088">
              <a:off x="7790618" y="2375538"/>
              <a:ext cx="3353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b="1" dirty="0">
                  <a:ln w="0"/>
                  <a:latin typeface="Myriad Pro" panose="020B0703030403020204" pitchFamily="34" charset="0"/>
                </a:rPr>
                <a:t>E</a:t>
              </a:r>
              <a:endParaRPr lang="en-US" sz="2800" b="1" dirty="0">
                <a:latin typeface="Myriad Pro" panose="020B0703030403020204" pitchFamily="34" charset="0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2845929" y="1039901"/>
            <a:ext cx="3872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Rare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Event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Searches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 </a:t>
            </a:r>
            <a:r>
              <a:rPr lang="es-ES" sz="3200" b="1" dirty="0" err="1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Toolkit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Myriad Pro"/>
                <a:cs typeface="Arial" panose="020B0604020202020204" pitchFamily="34" charset="0"/>
              </a:rPr>
              <a:t> </a:t>
            </a:r>
            <a:r>
              <a:rPr lang="es-ES" sz="3200" b="1" dirty="0">
                <a:latin typeface="Myriad Pro"/>
                <a:cs typeface="Arial" panose="020B0604020202020204" pitchFamily="34" charset="0"/>
              </a:rPr>
              <a:t>software</a:t>
            </a:r>
            <a:endParaRPr lang="es-ES" sz="4000" dirty="0">
              <a:latin typeface="Myriad Pr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67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22643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igor g irastorza</dc:creator>
  <cp:lastModifiedBy>Microsoft Office User</cp:lastModifiedBy>
  <cp:revision>30</cp:revision>
  <dcterms:created xsi:type="dcterms:W3CDTF">2018-11-24T23:35:30Z</dcterms:created>
  <dcterms:modified xsi:type="dcterms:W3CDTF">2021-04-07T11:07:01Z</dcterms:modified>
</cp:coreProperties>
</file>