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751" r:id="rId3"/>
    <p:sldId id="752" r:id="rId4"/>
    <p:sldId id="766" r:id="rId5"/>
    <p:sldId id="767" r:id="rId6"/>
    <p:sldId id="768" r:id="rId7"/>
    <p:sldId id="769" r:id="rId8"/>
    <p:sldId id="770" r:id="rId9"/>
    <p:sldId id="771" r:id="rId10"/>
    <p:sldId id="753" r:id="rId11"/>
    <p:sldId id="754" r:id="rId12"/>
    <p:sldId id="762" r:id="rId13"/>
    <p:sldId id="7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ma Anandkumar" initials="AA" lastIdx="0" clrIdx="0">
    <p:extLst>
      <p:ext uri="{19B8F6BF-5375-455C-9EA6-DF929625EA0E}">
        <p15:presenceInfo xmlns:p15="http://schemas.microsoft.com/office/powerpoint/2012/main" userId="S::aanandkumar@nvidia.com::877bec55-00dc-4192-8e23-99096f546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B0B5-46C9-F64F-859A-379A73FBB7CC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A323-836B-094B-B392-B0E62497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6C5-E098-FA44-AA03-5B900943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4A51-26D7-9044-AA1F-CC3F64C7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F87B-58ED-4F4C-93F2-C561CCB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A68C-2D6D-BD41-80AF-1A250307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AAC9-9BBB-7247-B5C2-0D76EB24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74F-C6F6-D043-A36F-96383CF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1A16-F0F3-7E46-BB7F-57384BBF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094F-9DAF-D748-9474-237586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DD49-C8E8-B64E-9475-3B5DDBA3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A12A-4F61-9044-8688-8DABA96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DEB-CA29-5F4E-811B-F535A46D0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937A-D551-CA4D-99B4-5CD7ACFB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606-17C4-524C-BED7-54C1DE2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8-F113-1849-A4EB-D3279974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9D8F-7DD5-9745-9088-B4EFF8A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783A-BAAE-0146-A10E-8D60478C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6290-F768-9A4D-8F02-156CCA77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9A3-0106-6D4F-A2BA-62064704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6BCD-2814-5D49-8223-78FFACEA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DA73-8FBE-7741-9065-18331719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D2A-9BA8-524D-9CF8-8B061AEB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6198-B964-8D49-9F21-7C44AC17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9719-0311-5749-B1B6-7EB7773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8798-0AE7-4E4A-A896-F5C03C6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ABFE-5B81-9048-9C32-02FF26E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92B-FB80-AD41-9AD4-DA91BAF1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5342-BDFF-D344-ABFD-32A7A7DD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C639-44A3-4B47-9DF1-0DF70B5B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3AF8-AE35-B94B-A02D-2787C8FA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DD9E-EED2-DF4D-9010-E4C4D39E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3D4D-563F-8244-AB32-1EF451A1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7678-398A-8B47-8176-1C005AC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BBD-1398-9549-83D2-12A2AB2A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92E3-ADDA-2445-90A8-EA7D8F50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BFC82-1384-4141-AB47-40819E824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4791-B68B-FD4B-BEF6-4EEA07D0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DF619-DBF3-B14A-87FF-89FD46B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F7AB-2CB1-E441-9179-BC09F287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8B15-0203-BF4D-9FA5-395FED4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FC14-F75B-E040-A8EE-C7D370B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A833E-B482-E346-B7B5-2E45369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B492-45F7-4248-90C2-EC70A59A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53F4-7447-E54E-8579-8D8E26F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E168E-4364-784F-809B-1DEAA7AB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4E8E3-0A15-2047-8CF0-384272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9C98-7EA3-F24F-846B-BD0BAB1E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D4DF-5FF3-5943-A766-D000B68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22BA-B466-8143-A1E6-5CEE6D63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7B0E-1E53-5A43-B684-139DFE0B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B66D-5BCA-5A47-AEC6-37F6D23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611F-4010-DD48-A9D0-475204B7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A1C1-09BF-FC4E-AB3A-20FC071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37DF-D404-404A-BE76-C57474BB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3C18A-EC01-974E-81B6-FDF9C420F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869C-4CA6-084A-8FEF-D88BC6CF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3278-D73C-1849-8928-8AA2E7C0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B0CF-6865-8240-AA89-72B5097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E8F0-759B-5848-97EE-82C9B73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D0D2F-6885-9845-9534-4C222CDD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A49D-BB5D-8246-BFBA-07523D8F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F8BB-6F4E-B240-B053-391609F0C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6EAC-17C9-D943-8950-2C30E3E38430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8FAF-FE44-144E-B053-6A8B3FBD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D42B-B1D1-F14F-B59A-D8885151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E4BA-E709-A049-9AD6-212FCF0E5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CMS 165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6646-211B-704A-B919-12098B189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Spectral Methods: Tensor methods</a:t>
            </a:r>
          </a:p>
        </p:txBody>
      </p:sp>
    </p:spTree>
    <p:extLst>
      <p:ext uri="{BB962C8B-B14F-4D97-AF65-F5344CB8AC3E}">
        <p14:creationId xmlns:p14="http://schemas.microsoft.com/office/powerpoint/2010/main" val="141534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0DFA8-515F-C246-A572-D8B58BE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6" y="2512971"/>
            <a:ext cx="7406544" cy="3321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F977D-42A7-F742-A87C-8FDBB5CE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49" y="1187408"/>
            <a:ext cx="4379269" cy="2241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63FE6-6740-1A44-8AFD-72E0472857C4}"/>
              </a:ext>
            </a:extLst>
          </p:cNvPr>
          <p:cNvSpPr txBox="1"/>
          <p:nvPr/>
        </p:nvSpPr>
        <p:spPr>
          <a:xfrm>
            <a:off x="10147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1434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Discrete Hidden Markov Models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905061F-9B18-884B-8672-7D3250FF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457" y="1334294"/>
            <a:ext cx="7711286" cy="5384006"/>
          </a:xfrm>
        </p:spPr>
      </p:pic>
    </p:spTree>
    <p:extLst>
      <p:ext uri="{BB962C8B-B14F-4D97-AF65-F5344CB8AC3E}">
        <p14:creationId xmlns:p14="http://schemas.microsoft.com/office/powerpoint/2010/main" val="46174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774A-F4DC-5F43-9970-260F6CD5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other applications of spectral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1200-0C74-EF4F-953D-CA296BA3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HMMs to  Partially observed Markov decision processes (POMDP) and Predictive state representations (PSR): passive vs active.</a:t>
            </a:r>
          </a:p>
          <a:p>
            <a:r>
              <a:rPr lang="en-US" dirty="0"/>
              <a:t>POMDP: Action based on each observation and can influence Markovian evolution of hidden state</a:t>
            </a:r>
          </a:p>
          <a:p>
            <a:r>
              <a:rPr lang="en-US" dirty="0"/>
              <a:t>PSR: No explicit Markovian assumption on hidden state. Directly predicts future (tests) based on past observations and actions (For linear PSR, similar to spectral updates in HMM)</a:t>
            </a:r>
          </a:p>
          <a:p>
            <a:r>
              <a:rPr lang="en-US" dirty="0"/>
              <a:t>Stochastic bandits in a low rank subspace (ask TA </a:t>
            </a:r>
            <a:r>
              <a:rPr lang="en-US" dirty="0" err="1"/>
              <a:t>Sahin</a:t>
            </a:r>
            <a:r>
              <a:rPr lang="en-US" dirty="0"/>
              <a:t> about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49C8-DC60-2A49-9ADA-616A4F27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F86-EA30-D14B-949E-6FE9A547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Monograph on spectral learning on matrices and tensors (preprint available on Piazza)</a:t>
            </a:r>
          </a:p>
          <a:p>
            <a:r>
              <a:rPr lang="en-US" dirty="0"/>
              <a:t>Slides from MLSS: available on http://</a:t>
            </a:r>
            <a:r>
              <a:rPr lang="en-US" dirty="0" err="1"/>
              <a:t>tensorlab.cms.caltech.edu</a:t>
            </a:r>
            <a:r>
              <a:rPr lang="en-US"/>
              <a:t>/users/anima/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D901-0D4B-D641-9FEF-16BDAE1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PCA on Gaussian Mixtures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631DB6-6C96-2A48-B67F-25561BBD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240"/>
          <a:stretch/>
        </p:blipFill>
        <p:spPr>
          <a:xfrm>
            <a:off x="1771120" y="1690688"/>
            <a:ext cx="8649760" cy="33432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101297-CD3A-6A4F-8C42-9F5E0F8D16A3}"/>
              </a:ext>
            </a:extLst>
          </p:cNvPr>
          <p:cNvSpPr txBox="1"/>
          <p:nvPr/>
        </p:nvSpPr>
        <p:spPr>
          <a:xfrm>
            <a:off x="3867109" y="5295900"/>
            <a:ext cx="41021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Can obtain span(A). </a:t>
            </a:r>
          </a:p>
          <a:p>
            <a:pPr algn="ctr"/>
            <a:r>
              <a:rPr lang="en-US" sz="2500" dirty="0"/>
              <a:t>But what about columns of A?</a:t>
            </a:r>
          </a:p>
        </p:txBody>
      </p:sp>
    </p:spTree>
    <p:extLst>
      <p:ext uri="{BB962C8B-B14F-4D97-AF65-F5344CB8AC3E}">
        <p14:creationId xmlns:p14="http://schemas.microsoft.com/office/powerpoint/2010/main" val="424477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8F1-2D55-1645-B45E-0B20254E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Learning Gaussian mixtures through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699DD-5028-A146-A2B6-3A6D487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1690688"/>
            <a:ext cx="8540750" cy="196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D57F1-8DBC-3F4A-9EAE-542A974A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171950"/>
            <a:ext cx="7885736" cy="24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F15F-405D-684F-A563-3EE93064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A94A54C0-38D9-CB4F-9E86-CCC20D11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0"/>
            <a:ext cx="9525000" cy="6644870"/>
          </a:xfrm>
        </p:spPr>
      </p:pic>
    </p:spTree>
    <p:extLst>
      <p:ext uri="{BB962C8B-B14F-4D97-AF65-F5344CB8AC3E}">
        <p14:creationId xmlns:p14="http://schemas.microsoft.com/office/powerpoint/2010/main" val="75595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470E-13EE-B14A-AA2F-953E2C3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DE74E75-DBEF-6642-A300-1D9E72C7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035" y="30424"/>
            <a:ext cx="9041665" cy="6751376"/>
          </a:xfrm>
        </p:spPr>
      </p:pic>
    </p:spTree>
    <p:extLst>
      <p:ext uri="{BB962C8B-B14F-4D97-AF65-F5344CB8AC3E}">
        <p14:creationId xmlns:p14="http://schemas.microsoft.com/office/powerpoint/2010/main" val="10532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21F5-2FFD-E443-9AD3-28C19C8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5BC4623-59B8-E543-92A8-83C752DDF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74" y="4242"/>
            <a:ext cx="8777626" cy="6488633"/>
          </a:xfrm>
        </p:spPr>
      </p:pic>
    </p:spTree>
    <p:extLst>
      <p:ext uri="{BB962C8B-B14F-4D97-AF65-F5344CB8AC3E}">
        <p14:creationId xmlns:p14="http://schemas.microsoft.com/office/powerpoint/2010/main" val="90028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A3CB-E67E-3F4A-B501-EA9089D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E488B30-7CDE-234D-B1F4-24CEF21A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153" y="0"/>
            <a:ext cx="8989694" cy="6539713"/>
          </a:xfrm>
        </p:spPr>
      </p:pic>
    </p:spTree>
    <p:extLst>
      <p:ext uri="{BB962C8B-B14F-4D97-AF65-F5344CB8AC3E}">
        <p14:creationId xmlns:p14="http://schemas.microsoft.com/office/powerpoint/2010/main" val="11768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E79D-4CA9-9A45-B5B4-0191A25C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indoor&#13;&#10;&#13;&#10;Description automatically generated">
            <a:extLst>
              <a:ext uri="{FF2B5EF4-FFF2-40B4-BE49-F238E27FC236}">
                <a16:creationId xmlns:a16="http://schemas.microsoft.com/office/drawing/2014/main" id="{8609B291-0564-4344-9BF0-9C77305A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1" y="1520428"/>
            <a:ext cx="10611029" cy="4423172"/>
          </a:xfrm>
        </p:spPr>
      </p:pic>
    </p:spTree>
    <p:extLst>
      <p:ext uri="{BB962C8B-B14F-4D97-AF65-F5344CB8AC3E}">
        <p14:creationId xmlns:p14="http://schemas.microsoft.com/office/powerpoint/2010/main" val="240775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E887-5A1E-4440-8739-DE6C6901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AEE458-B7DA-CB4B-A189-A3FB1DC3A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02" y="236536"/>
            <a:ext cx="9565795" cy="6558209"/>
          </a:xfrm>
        </p:spPr>
      </p:pic>
    </p:spTree>
    <p:extLst>
      <p:ext uri="{BB962C8B-B14F-4D97-AF65-F5344CB8AC3E}">
        <p14:creationId xmlns:p14="http://schemas.microsoft.com/office/powerpoint/2010/main" val="4457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173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6 CMS 165</vt:lpstr>
      <vt:lpstr>Recap: PCA on Gaussian Mixtures</vt:lpstr>
      <vt:lpstr>Learning Gaussian mixtures through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Markov Models</vt:lpstr>
      <vt:lpstr>Discrete Hidden Markov Models</vt:lpstr>
      <vt:lpstr>Lots of other applications of spectral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CMS 165</dc:title>
  <dc:creator>Anima Anandkumar</dc:creator>
  <cp:lastModifiedBy>Anima Anandkumar</cp:lastModifiedBy>
  <cp:revision>109</cp:revision>
  <dcterms:created xsi:type="dcterms:W3CDTF">2019-01-07T17:06:39Z</dcterms:created>
  <dcterms:modified xsi:type="dcterms:W3CDTF">2019-01-24T06:18:05Z</dcterms:modified>
</cp:coreProperties>
</file>