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/>
    <p:restoredTop sz="94690"/>
  </p:normalViewPr>
  <p:slideViewPr>
    <p:cSldViewPr snapToGrid="0" snapToObjects="1">
      <p:cViewPr varScale="1">
        <p:scale>
          <a:sx n="174" d="100"/>
          <a:sy n="174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2397-95A5-0C4E-85B8-816595CCD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58BD-38C0-6842-820E-3472437A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7105-E6BC-AA4D-A107-9BA3885D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02D6-4E93-0C47-9535-B2EF6E83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33A7-4B63-6442-B2F5-55600A8F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E526-4010-5141-B84F-4E4BDA62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C47F6-C95C-E24C-A9E7-3898E1CD5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3A75-4A48-5F4B-9B43-61DC232C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7A6E-25A3-3541-B2B8-77236E8C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9705-B285-7040-BCD9-03C25A8D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2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97384-792B-9943-9DFE-BD6F6C508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6C41C-DCD1-2A4E-9BF3-AE54871F1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EAB9-DFF3-4C47-A263-471CA24E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0EB2-1EB0-A547-BFFA-1DBBF3C8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1446-7B5D-B947-8611-1E3FF36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2A2F-FBED-CD4B-A5C5-0998249D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39C5-8A6E-8A45-BD06-290B3A2E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69F5-6BE0-CE43-BFC6-ACD8CD91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1C275-C91F-6E43-BC3C-2452B4B5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6E2C-8395-1E48-8581-8180F234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82C9-5E10-4741-9A24-AF1CA363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2F84C-3E0B-0541-84CF-A0C237FF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61DD-29C7-F54E-AC5D-02F44182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DBAC-6A27-9D4B-AA3E-1E20A1F6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08CA-C3B6-1844-96C3-E1E1785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94F-6D8A-5C4D-8D08-E7EDFFAF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DE07-6C60-6540-93AD-410ADAC1A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49A6F-9230-5043-AAA7-2C062E4A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5262-2F58-7E4F-ADDD-15E66722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3011-A990-0B41-9F0A-BC7960C7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DF13F-EF42-1440-8137-EB310397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D901-D0EE-774F-A033-D86D278D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7298E-1466-CB46-86FE-0CC6D802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45BEE-B92A-0247-B47C-9FC26FBC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CCD3A-9592-054C-867A-E0BBBBFD7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9B1EE-C618-E643-81D5-7792BBE26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14E99-A87B-4745-BC46-AF058178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DB62C-042C-3747-BADF-CB2E8B10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4BB6E-E7EB-2E49-B38A-71FEF3F1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B562-8EF9-BA46-9190-5D22CAC3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3B3C9-43AF-D64D-BBB1-8E7C51F1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32C73-BA3D-3943-9304-D03DAC9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36F61-3086-D147-AB1E-C04BBFD2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B1B47-76E1-7C4F-BDBD-0E42F633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4104B-91FF-174B-8891-673ED34A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7F49C-1535-C14B-8192-6B24C64B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EA7D-3D65-674D-8AEB-347A1CE4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ECF6-3CF8-D24C-A089-F73416EF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91212-C44C-F842-AFF8-83CFE5DF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B972-5B88-1141-AE8E-D63E31F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D9E86-74F9-764D-8FC7-E6BAF4F1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1A6F-E61F-5F4F-A729-676BB50F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F33B-BD36-574D-9097-FA12D0B8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84994-B7A2-6A4A-9839-47914936B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F14E6-167D-D34A-9C6A-41893984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AB61-7722-4B4D-9329-C7E4660F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BA9BB-F202-2741-9B9A-A4D388F4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CFA1-F7C2-2444-BC64-8E4B8A4B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6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5E483-FE01-2746-AC48-43DAEE2E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BD85-B55F-834D-B4BE-3E910766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980C-3062-F14D-B74A-67ADB7F63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620B-DF8B-6142-B436-4C0AAD3BD6E9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65DC-93EF-E649-B621-F49F0873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D29E-30D2-CD4D-B6DE-91663AF30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A552-852F-8D49-BE71-B2B32621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E4BA-E709-A049-9AD6-212FCF0E5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 165 </a:t>
            </a:r>
            <a:br>
              <a:rPr lang="en-US" dirty="0"/>
            </a:br>
            <a:r>
              <a:rPr lang="en-US" dirty="0"/>
              <a:t>Lecture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6646-211B-704A-B919-12098B189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Summing up..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380-4AB1-C245-A572-713F0BA4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3" y="365125"/>
            <a:ext cx="11901830" cy="1325563"/>
          </a:xfrm>
        </p:spPr>
        <p:txBody>
          <a:bodyPr/>
          <a:lstStyle/>
          <a:p>
            <a:r>
              <a:rPr lang="en-US" dirty="0"/>
              <a:t>Most surprising/interesting things learnt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D143-7FEF-644D-8281-EAD17FA1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Bias-variance trade-off in non-classical setting </a:t>
            </a:r>
          </a:p>
          <a:p>
            <a:r>
              <a:rPr lang="en-US" sz="2000" dirty="0"/>
              <a:t>Over-parametrization regime where traditional bias-variance don’t behave the same</a:t>
            </a:r>
          </a:p>
          <a:p>
            <a:r>
              <a:rPr lang="en-US" sz="2000" dirty="0"/>
              <a:t>Robustness – min-max games (data augmentation + adversarial training)</a:t>
            </a:r>
          </a:p>
          <a:p>
            <a:r>
              <a:rPr lang="en-US" sz="2000" dirty="0"/>
              <a:t>Decoupling the uncertainties in errors (active learning, fairness)</a:t>
            </a:r>
          </a:p>
          <a:p>
            <a:r>
              <a:rPr lang="en-US" sz="2000" dirty="0"/>
              <a:t>Symmetries in non-convex optimization can be exploited</a:t>
            </a:r>
          </a:p>
          <a:p>
            <a:r>
              <a:rPr lang="en-US" sz="2000" dirty="0"/>
              <a:t>Non-isolated optimal points (lives in the manifold)</a:t>
            </a:r>
          </a:p>
          <a:p>
            <a:r>
              <a:rPr lang="en-US" sz="2000" dirty="0"/>
              <a:t>Generalization can be improved with robust training</a:t>
            </a:r>
          </a:p>
          <a:p>
            <a:r>
              <a:rPr lang="en-US" sz="2000" dirty="0"/>
              <a:t>Data collection and importance of having good train/test set</a:t>
            </a:r>
          </a:p>
          <a:p>
            <a:r>
              <a:rPr lang="en-US" sz="2000" dirty="0"/>
              <a:t>Role of local regularization and global regularization </a:t>
            </a:r>
          </a:p>
          <a:p>
            <a:r>
              <a:rPr lang="en-US" sz="2000" dirty="0"/>
              <a:t>Sample complexity results and how it is not straightforward in deep learning</a:t>
            </a:r>
          </a:p>
          <a:p>
            <a:r>
              <a:rPr lang="en-US" sz="2000" dirty="0"/>
              <a:t>Stability, effect of single data point in the dataset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0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161A-8419-3B46-BCF8-555927A9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pieces (not covered in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3119-D515-0547-B415-13F21345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Interpretability</a:t>
            </a:r>
          </a:p>
          <a:p>
            <a:r>
              <a:rPr lang="en-US" dirty="0"/>
              <a:t>Discussed applications are limited to standard ones, not many deep learning or recent applications of established works</a:t>
            </a:r>
          </a:p>
          <a:p>
            <a:r>
              <a:rPr lang="en-US" dirty="0"/>
              <a:t>Reinforcement learning/Lifelong learning</a:t>
            </a:r>
          </a:p>
          <a:p>
            <a:r>
              <a:rPr lang="en-US" dirty="0"/>
              <a:t>Likelihood in test after training</a:t>
            </a:r>
          </a:p>
          <a:p>
            <a:r>
              <a:rPr lang="en-US" dirty="0"/>
              <a:t>GANs</a:t>
            </a:r>
          </a:p>
          <a:p>
            <a:r>
              <a:rPr lang="en-US" dirty="0"/>
              <a:t>Negative results and tricks in achieving good results </a:t>
            </a:r>
          </a:p>
          <a:p>
            <a:r>
              <a:rPr lang="en-US" dirty="0"/>
              <a:t>Explicit discussion of types of learning algorithms/ categorization</a:t>
            </a:r>
          </a:p>
          <a:p>
            <a:r>
              <a:rPr lang="en-US" dirty="0"/>
              <a:t>Decision trees/classical ML techniques </a:t>
            </a:r>
          </a:p>
          <a:p>
            <a:r>
              <a:rPr lang="en-US" dirty="0"/>
              <a:t>Recent properties of neural network architectures and computation scales</a:t>
            </a:r>
          </a:p>
          <a:p>
            <a:r>
              <a:rPr lang="en-US" dirty="0"/>
              <a:t>Sequence models/autoencoders and embeddings </a:t>
            </a:r>
          </a:p>
          <a:p>
            <a:r>
              <a:rPr lang="en-US" dirty="0"/>
              <a:t>Causal inference(besides Bayesian networks?)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0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E0F9-945D-A047-A16A-E0758506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comments..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7008-CBB9-024F-B0AA-078413DE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grading (not much learning from peer grading)(maybe on the open ended ones?)</a:t>
            </a:r>
          </a:p>
          <a:p>
            <a:r>
              <a:rPr lang="en-US" dirty="0"/>
              <a:t>Maybe different application questions</a:t>
            </a:r>
          </a:p>
          <a:p>
            <a:r>
              <a:rPr lang="en-US" dirty="0"/>
              <a:t>Paper to code kind of questions </a:t>
            </a:r>
          </a:p>
          <a:p>
            <a:r>
              <a:rPr lang="en-US" dirty="0"/>
              <a:t>More applications/discussions of tensors</a:t>
            </a:r>
          </a:p>
          <a:p>
            <a:r>
              <a:rPr lang="en-US" dirty="0"/>
              <a:t>Send the good </a:t>
            </a:r>
            <a:r>
              <a:rPr lang="en-US" dirty="0" err="1"/>
              <a:t>homeworks</a:t>
            </a:r>
            <a:r>
              <a:rPr lang="en-US" dirty="0"/>
              <a:t> to students instead of sending randomly</a:t>
            </a:r>
          </a:p>
          <a:p>
            <a:r>
              <a:rPr lang="en-US" dirty="0"/>
              <a:t>More recitations on both theory and 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9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249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CMS 165  Lecture 18</vt:lpstr>
      <vt:lpstr>Most surprising/interesting things learnt in this class</vt:lpstr>
      <vt:lpstr>Missing pieces (not covered in class)</vt:lpstr>
      <vt:lpstr>Other comments..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165  Lecture 17</dc:title>
  <dc:creator>Anima Anandkumar</dc:creator>
  <cp:lastModifiedBy>Anima Anandkumar</cp:lastModifiedBy>
  <cp:revision>10</cp:revision>
  <dcterms:created xsi:type="dcterms:W3CDTF">2019-03-07T21:02:24Z</dcterms:created>
  <dcterms:modified xsi:type="dcterms:W3CDTF">2019-03-07T22:27:25Z</dcterms:modified>
</cp:coreProperties>
</file>