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Play"/>
      <p:regular r:id="rId22"/>
      <p:bold r:id="rId23"/>
    </p:embeddedFont>
    <p:embeddedFont>
      <p:font typeface="Source Sans Pro SemiBold"/>
      <p:regular r:id="rId24"/>
      <p:bold r:id="rId25"/>
      <p:italic r:id="rId26"/>
      <p:boldItalic r:id="rId27"/>
    </p:embeddedFont>
    <p:embeddedFont>
      <p:font typeface="Source Sans Pr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5311">
          <p15:clr>
            <a:srgbClr val="EA433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65AE6FA-BD82-4CDE-8F38-18B1224A44E3}">
  <a:tblStyle styleId="{665AE6FA-BD82-4CDE-8F38-18B1224A44E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311"/>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Play-regular.fntdata"/><Relationship Id="rId21" Type="http://schemas.openxmlformats.org/officeDocument/2006/relationships/slide" Target="slides/slide15.xml"/><Relationship Id="rId24" Type="http://schemas.openxmlformats.org/officeDocument/2006/relationships/font" Target="fonts/SourceSansProSemiBold-regular.fntdata"/><Relationship Id="rId23" Type="http://schemas.openxmlformats.org/officeDocument/2006/relationships/font" Target="fonts/Play-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SourceSansProSemiBold-italic.fntdata"/><Relationship Id="rId25" Type="http://schemas.openxmlformats.org/officeDocument/2006/relationships/font" Target="fonts/SourceSansProSemiBold-bold.fntdata"/><Relationship Id="rId28" Type="http://schemas.openxmlformats.org/officeDocument/2006/relationships/font" Target="fonts/SourceSansPro-regular.fntdata"/><Relationship Id="rId27" Type="http://schemas.openxmlformats.org/officeDocument/2006/relationships/font" Target="fonts/SourceSansProSemiBold-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SourceSansPr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SourceSansPro-boldItalic.fntdata"/><Relationship Id="rId30" Type="http://schemas.openxmlformats.org/officeDocument/2006/relationships/font" Target="fonts/SourceSansPro-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8" name="Shape 2628"/>
        <p:cNvGrpSpPr/>
        <p:nvPr/>
      </p:nvGrpSpPr>
      <p:grpSpPr>
        <a:xfrm>
          <a:off x="0" y="0"/>
          <a:ext cx="0" cy="0"/>
          <a:chOff x="0" y="0"/>
          <a:chExt cx="0" cy="0"/>
        </a:xfrm>
      </p:grpSpPr>
      <p:sp>
        <p:nvSpPr>
          <p:cNvPr id="2629" name="Google Shape;2629;g10b651380e3_0_1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0" name="Google Shape;2630;g10b651380e3_0_1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0" name="Shape 2710"/>
        <p:cNvGrpSpPr/>
        <p:nvPr/>
      </p:nvGrpSpPr>
      <p:grpSpPr>
        <a:xfrm>
          <a:off x="0" y="0"/>
          <a:ext cx="0" cy="0"/>
          <a:chOff x="0" y="0"/>
          <a:chExt cx="0" cy="0"/>
        </a:xfrm>
      </p:grpSpPr>
      <p:sp>
        <p:nvSpPr>
          <p:cNvPr id="2711" name="Google Shape;2711;g114b3d7b824_5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2" name="Google Shape;2712;g114b3d7b824_5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4" name="Shape 2724"/>
        <p:cNvGrpSpPr/>
        <p:nvPr/>
      </p:nvGrpSpPr>
      <p:grpSpPr>
        <a:xfrm>
          <a:off x="0" y="0"/>
          <a:ext cx="0" cy="0"/>
          <a:chOff x="0" y="0"/>
          <a:chExt cx="0" cy="0"/>
        </a:xfrm>
      </p:grpSpPr>
      <p:sp>
        <p:nvSpPr>
          <p:cNvPr id="2725" name="Google Shape;2725;g114b3d7b824_5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6" name="Google Shape;2726;g114b3d7b824_5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8" name="Shape 2738"/>
        <p:cNvGrpSpPr/>
        <p:nvPr/>
      </p:nvGrpSpPr>
      <p:grpSpPr>
        <a:xfrm>
          <a:off x="0" y="0"/>
          <a:ext cx="0" cy="0"/>
          <a:chOff x="0" y="0"/>
          <a:chExt cx="0" cy="0"/>
        </a:xfrm>
      </p:grpSpPr>
      <p:sp>
        <p:nvSpPr>
          <p:cNvPr id="2739" name="Google Shape;2739;g114b3d7b824_7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0" name="Google Shape;2740;g114b3d7b824_7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3" name="Shape 2743"/>
        <p:cNvGrpSpPr/>
        <p:nvPr/>
      </p:nvGrpSpPr>
      <p:grpSpPr>
        <a:xfrm>
          <a:off x="0" y="0"/>
          <a:ext cx="0" cy="0"/>
          <a:chOff x="0" y="0"/>
          <a:chExt cx="0" cy="0"/>
        </a:xfrm>
      </p:grpSpPr>
      <p:sp>
        <p:nvSpPr>
          <p:cNvPr id="2744" name="Google Shape;2744;g114b3d7b824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5" name="Google Shape;2745;g114b3d7b824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7" name="Shape 2757"/>
        <p:cNvGrpSpPr/>
        <p:nvPr/>
      </p:nvGrpSpPr>
      <p:grpSpPr>
        <a:xfrm>
          <a:off x="0" y="0"/>
          <a:ext cx="0" cy="0"/>
          <a:chOff x="0" y="0"/>
          <a:chExt cx="0" cy="0"/>
        </a:xfrm>
      </p:grpSpPr>
      <p:sp>
        <p:nvSpPr>
          <p:cNvPr id="2758" name="Google Shape;2758;g114b3d7b824_7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9" name="Google Shape;2759;g114b3d7b824_7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2" name="Shape 2762"/>
        <p:cNvGrpSpPr/>
        <p:nvPr/>
      </p:nvGrpSpPr>
      <p:grpSpPr>
        <a:xfrm>
          <a:off x="0" y="0"/>
          <a:ext cx="0" cy="0"/>
          <a:chOff x="0" y="0"/>
          <a:chExt cx="0" cy="0"/>
        </a:xfrm>
      </p:grpSpPr>
      <p:sp>
        <p:nvSpPr>
          <p:cNvPr id="2763" name="Google Shape;2763;g1170a8d04c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4" name="Google Shape;2764;g1170a8d04c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2" name="Shape 2642"/>
        <p:cNvGrpSpPr/>
        <p:nvPr/>
      </p:nvGrpSpPr>
      <p:grpSpPr>
        <a:xfrm>
          <a:off x="0" y="0"/>
          <a:ext cx="0" cy="0"/>
          <a:chOff x="0" y="0"/>
          <a:chExt cx="0" cy="0"/>
        </a:xfrm>
      </p:grpSpPr>
      <p:sp>
        <p:nvSpPr>
          <p:cNvPr id="2643" name="Google Shape;2643;g10b651380e3_0_2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4" name="Google Shape;2644;g10b651380e3_0_2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6" name="Shape 2656"/>
        <p:cNvGrpSpPr/>
        <p:nvPr/>
      </p:nvGrpSpPr>
      <p:grpSpPr>
        <a:xfrm>
          <a:off x="0" y="0"/>
          <a:ext cx="0" cy="0"/>
          <a:chOff x="0" y="0"/>
          <a:chExt cx="0" cy="0"/>
        </a:xfrm>
      </p:grpSpPr>
      <p:sp>
        <p:nvSpPr>
          <p:cNvPr id="2657" name="Google Shape;2657;g114b3d7b824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8" name="Google Shape;2658;g114b3d7b824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3" name="Shape 2663"/>
        <p:cNvGrpSpPr/>
        <p:nvPr/>
      </p:nvGrpSpPr>
      <p:grpSpPr>
        <a:xfrm>
          <a:off x="0" y="0"/>
          <a:ext cx="0" cy="0"/>
          <a:chOff x="0" y="0"/>
          <a:chExt cx="0" cy="0"/>
        </a:xfrm>
      </p:grpSpPr>
      <p:sp>
        <p:nvSpPr>
          <p:cNvPr id="2664" name="Google Shape;2664;g114b3d7b824_5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5" name="Google Shape;2665;g114b3d7b824_5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7" name="Shape 2677"/>
        <p:cNvGrpSpPr/>
        <p:nvPr/>
      </p:nvGrpSpPr>
      <p:grpSpPr>
        <a:xfrm>
          <a:off x="0" y="0"/>
          <a:ext cx="0" cy="0"/>
          <a:chOff x="0" y="0"/>
          <a:chExt cx="0" cy="0"/>
        </a:xfrm>
      </p:grpSpPr>
      <p:sp>
        <p:nvSpPr>
          <p:cNvPr id="2678" name="Google Shape;2678;g114b3d7b824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9" name="Google Shape;2679;g114b3d7b824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5" name="Shape 2685"/>
        <p:cNvGrpSpPr/>
        <p:nvPr/>
      </p:nvGrpSpPr>
      <p:grpSpPr>
        <a:xfrm>
          <a:off x="0" y="0"/>
          <a:ext cx="0" cy="0"/>
          <a:chOff x="0" y="0"/>
          <a:chExt cx="0" cy="0"/>
        </a:xfrm>
      </p:grpSpPr>
      <p:sp>
        <p:nvSpPr>
          <p:cNvPr id="2686" name="Google Shape;2686;g114b3d7b824_8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7" name="Google Shape;2687;g114b3d7b824_8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3" name="Shape 2693"/>
        <p:cNvGrpSpPr/>
        <p:nvPr/>
      </p:nvGrpSpPr>
      <p:grpSpPr>
        <a:xfrm>
          <a:off x="0" y="0"/>
          <a:ext cx="0" cy="0"/>
          <a:chOff x="0" y="0"/>
          <a:chExt cx="0" cy="0"/>
        </a:xfrm>
      </p:grpSpPr>
      <p:sp>
        <p:nvSpPr>
          <p:cNvPr id="2694" name="Google Shape;2694;g1170a8d04c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5" name="Google Shape;2695;g1170a8d04c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9" name="Shape 2699"/>
        <p:cNvGrpSpPr/>
        <p:nvPr/>
      </p:nvGrpSpPr>
      <p:grpSpPr>
        <a:xfrm>
          <a:off x="0" y="0"/>
          <a:ext cx="0" cy="0"/>
          <a:chOff x="0" y="0"/>
          <a:chExt cx="0" cy="0"/>
        </a:xfrm>
      </p:grpSpPr>
      <p:sp>
        <p:nvSpPr>
          <p:cNvPr id="2700" name="Google Shape;2700;g114b3d7b824_8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1" name="Google Shape;2701;g114b3d7b824_8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5" name="Shape 2705"/>
        <p:cNvGrpSpPr/>
        <p:nvPr/>
      </p:nvGrpSpPr>
      <p:grpSpPr>
        <a:xfrm>
          <a:off x="0" y="0"/>
          <a:ext cx="0" cy="0"/>
          <a:chOff x="0" y="0"/>
          <a:chExt cx="0" cy="0"/>
        </a:xfrm>
      </p:grpSpPr>
      <p:sp>
        <p:nvSpPr>
          <p:cNvPr id="2706" name="Google Shape;2706;g114b3d7b824_4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7" name="Google Shape;2707;g114b3d7b824_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s://flaticon.com/" TargetMode="External"/><Relationship Id="rId4" Type="http://schemas.openxmlformats.org/officeDocument/2006/relationships/hyperlink" Target="https://freepik.com/" TargetMode="Externa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282800" y="1285125"/>
            <a:ext cx="6578400" cy="2223300"/>
          </a:xfrm>
          <a:prstGeom prst="rect">
            <a:avLst/>
          </a:prstGeom>
        </p:spPr>
        <p:txBody>
          <a:bodyPr anchorCtr="0" anchor="t" bIns="91425" lIns="91425" spcFirstLastPara="1" rIns="91425" wrap="square" tIns="91425">
            <a:noAutofit/>
          </a:bodyPr>
          <a:lstStyle>
            <a:lvl1pPr lvl="0" algn="ctr">
              <a:lnSpc>
                <a:spcPct val="85000"/>
              </a:lnSpc>
              <a:spcBef>
                <a:spcPts val="0"/>
              </a:spcBef>
              <a:spcAft>
                <a:spcPts val="0"/>
              </a:spcAft>
              <a:buSzPts val="4300"/>
              <a:buNone/>
              <a:defRPr sz="4300"/>
            </a:lvl1pPr>
            <a:lvl2pPr lvl="1" algn="ctr">
              <a:lnSpc>
                <a:spcPct val="85000"/>
              </a:lnSpc>
              <a:spcBef>
                <a:spcPts val="0"/>
              </a:spcBef>
              <a:spcAft>
                <a:spcPts val="0"/>
              </a:spcAft>
              <a:buSzPts val="4300"/>
              <a:buNone/>
              <a:defRPr sz="4300"/>
            </a:lvl2pPr>
            <a:lvl3pPr lvl="2" algn="ctr">
              <a:lnSpc>
                <a:spcPct val="85000"/>
              </a:lnSpc>
              <a:spcBef>
                <a:spcPts val="0"/>
              </a:spcBef>
              <a:spcAft>
                <a:spcPts val="0"/>
              </a:spcAft>
              <a:buSzPts val="4300"/>
              <a:buNone/>
              <a:defRPr sz="4300"/>
            </a:lvl3pPr>
            <a:lvl4pPr lvl="3" algn="ctr">
              <a:lnSpc>
                <a:spcPct val="85000"/>
              </a:lnSpc>
              <a:spcBef>
                <a:spcPts val="0"/>
              </a:spcBef>
              <a:spcAft>
                <a:spcPts val="0"/>
              </a:spcAft>
              <a:buSzPts val="4300"/>
              <a:buNone/>
              <a:defRPr sz="4300"/>
            </a:lvl4pPr>
            <a:lvl5pPr lvl="4" algn="ctr">
              <a:lnSpc>
                <a:spcPct val="85000"/>
              </a:lnSpc>
              <a:spcBef>
                <a:spcPts val="0"/>
              </a:spcBef>
              <a:spcAft>
                <a:spcPts val="0"/>
              </a:spcAft>
              <a:buSzPts val="4300"/>
              <a:buNone/>
              <a:defRPr sz="4300"/>
            </a:lvl5pPr>
            <a:lvl6pPr lvl="5" algn="ctr">
              <a:lnSpc>
                <a:spcPct val="85000"/>
              </a:lnSpc>
              <a:spcBef>
                <a:spcPts val="0"/>
              </a:spcBef>
              <a:spcAft>
                <a:spcPts val="0"/>
              </a:spcAft>
              <a:buSzPts val="4300"/>
              <a:buNone/>
              <a:defRPr sz="4300"/>
            </a:lvl6pPr>
            <a:lvl7pPr lvl="6" algn="ctr">
              <a:lnSpc>
                <a:spcPct val="85000"/>
              </a:lnSpc>
              <a:spcBef>
                <a:spcPts val="0"/>
              </a:spcBef>
              <a:spcAft>
                <a:spcPts val="0"/>
              </a:spcAft>
              <a:buSzPts val="4300"/>
              <a:buNone/>
              <a:defRPr sz="4300"/>
            </a:lvl7pPr>
            <a:lvl8pPr lvl="7" algn="ctr">
              <a:lnSpc>
                <a:spcPct val="85000"/>
              </a:lnSpc>
              <a:spcBef>
                <a:spcPts val="0"/>
              </a:spcBef>
              <a:spcAft>
                <a:spcPts val="0"/>
              </a:spcAft>
              <a:buSzPts val="4300"/>
              <a:buNone/>
              <a:defRPr sz="4300"/>
            </a:lvl8pPr>
            <a:lvl9pPr lvl="8" algn="ctr">
              <a:lnSpc>
                <a:spcPct val="85000"/>
              </a:lnSpc>
              <a:spcBef>
                <a:spcPts val="0"/>
              </a:spcBef>
              <a:spcAft>
                <a:spcPts val="0"/>
              </a:spcAft>
              <a:buSzPts val="4300"/>
              <a:buNone/>
              <a:defRPr sz="4300"/>
            </a:lvl9pPr>
          </a:lstStyle>
          <a:p/>
        </p:txBody>
      </p:sp>
      <p:sp>
        <p:nvSpPr>
          <p:cNvPr id="10" name="Google Shape;10;p2"/>
          <p:cNvSpPr txBox="1"/>
          <p:nvPr>
            <p:ph idx="1" type="subTitle"/>
          </p:nvPr>
        </p:nvSpPr>
        <p:spPr>
          <a:xfrm>
            <a:off x="2211600" y="3865700"/>
            <a:ext cx="4720800" cy="3738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650"/>
              <a:buNone/>
              <a:defRPr sz="1700"/>
            </a:lvl1pPr>
            <a:lvl2pPr lvl="1" algn="ctr">
              <a:lnSpc>
                <a:spcPct val="100000"/>
              </a:lnSpc>
              <a:spcBef>
                <a:spcPts val="0"/>
              </a:spcBef>
              <a:spcAft>
                <a:spcPts val="0"/>
              </a:spcAft>
              <a:buSzPts val="1650"/>
              <a:buNone/>
              <a:defRPr sz="1650"/>
            </a:lvl2pPr>
            <a:lvl3pPr lvl="2" algn="ctr">
              <a:lnSpc>
                <a:spcPct val="100000"/>
              </a:lnSpc>
              <a:spcBef>
                <a:spcPts val="0"/>
              </a:spcBef>
              <a:spcAft>
                <a:spcPts val="0"/>
              </a:spcAft>
              <a:buSzPts val="1650"/>
              <a:buNone/>
              <a:defRPr sz="1650"/>
            </a:lvl3pPr>
            <a:lvl4pPr lvl="3" algn="ctr">
              <a:lnSpc>
                <a:spcPct val="100000"/>
              </a:lnSpc>
              <a:spcBef>
                <a:spcPts val="0"/>
              </a:spcBef>
              <a:spcAft>
                <a:spcPts val="0"/>
              </a:spcAft>
              <a:buSzPts val="1650"/>
              <a:buNone/>
              <a:defRPr sz="1650"/>
            </a:lvl4pPr>
            <a:lvl5pPr lvl="4" algn="ctr">
              <a:lnSpc>
                <a:spcPct val="100000"/>
              </a:lnSpc>
              <a:spcBef>
                <a:spcPts val="0"/>
              </a:spcBef>
              <a:spcAft>
                <a:spcPts val="0"/>
              </a:spcAft>
              <a:buSzPts val="1650"/>
              <a:buNone/>
              <a:defRPr sz="1650"/>
            </a:lvl5pPr>
            <a:lvl6pPr lvl="5" algn="ctr">
              <a:lnSpc>
                <a:spcPct val="100000"/>
              </a:lnSpc>
              <a:spcBef>
                <a:spcPts val="0"/>
              </a:spcBef>
              <a:spcAft>
                <a:spcPts val="0"/>
              </a:spcAft>
              <a:buSzPts val="1650"/>
              <a:buNone/>
              <a:defRPr sz="1650"/>
            </a:lvl6pPr>
            <a:lvl7pPr lvl="6" algn="ctr">
              <a:lnSpc>
                <a:spcPct val="100000"/>
              </a:lnSpc>
              <a:spcBef>
                <a:spcPts val="0"/>
              </a:spcBef>
              <a:spcAft>
                <a:spcPts val="0"/>
              </a:spcAft>
              <a:buSzPts val="1650"/>
              <a:buNone/>
              <a:defRPr sz="1650"/>
            </a:lvl7pPr>
            <a:lvl8pPr lvl="7" algn="ctr">
              <a:lnSpc>
                <a:spcPct val="100000"/>
              </a:lnSpc>
              <a:spcBef>
                <a:spcPts val="0"/>
              </a:spcBef>
              <a:spcAft>
                <a:spcPts val="0"/>
              </a:spcAft>
              <a:buSzPts val="1650"/>
              <a:buNone/>
              <a:defRPr sz="1650"/>
            </a:lvl8pPr>
            <a:lvl9pPr lvl="8" algn="ctr">
              <a:lnSpc>
                <a:spcPct val="100000"/>
              </a:lnSpc>
              <a:spcBef>
                <a:spcPts val="0"/>
              </a:spcBef>
              <a:spcAft>
                <a:spcPts val="0"/>
              </a:spcAft>
              <a:buSzPts val="1650"/>
              <a:buNone/>
              <a:defRPr sz="1650"/>
            </a:lvl9pPr>
          </a:lstStyle>
          <a:p/>
        </p:txBody>
      </p:sp>
      <p:grpSp>
        <p:nvGrpSpPr>
          <p:cNvPr id="11" name="Google Shape;11;p2"/>
          <p:cNvGrpSpPr/>
          <p:nvPr/>
        </p:nvGrpSpPr>
        <p:grpSpPr>
          <a:xfrm>
            <a:off x="-3640848" y="2185426"/>
            <a:ext cx="4088811" cy="4088811"/>
            <a:chOff x="-3640848" y="2185426"/>
            <a:chExt cx="4088811" cy="4088811"/>
          </a:xfrm>
        </p:grpSpPr>
        <p:sp>
          <p:nvSpPr>
            <p:cNvPr id="12" name="Google Shape;12;p2"/>
            <p:cNvSpPr/>
            <p:nvPr/>
          </p:nvSpPr>
          <p:spPr>
            <a:xfrm flipH="1">
              <a:off x="-3640848" y="21854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a:off x="-3640848" y="21854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2722250" y="-1079764"/>
            <a:ext cx="3769563" cy="11358057"/>
            <a:chOff x="-2722250" y="-1079764"/>
            <a:chExt cx="3769563" cy="11358057"/>
          </a:xfrm>
        </p:grpSpPr>
        <p:sp>
          <p:nvSpPr>
            <p:cNvPr id="15" name="Google Shape;15;p2"/>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 name="Google Shape;29;p2"/>
          <p:cNvGrpSpPr/>
          <p:nvPr/>
        </p:nvGrpSpPr>
        <p:grpSpPr>
          <a:xfrm>
            <a:off x="746900" y="-550225"/>
            <a:ext cx="1982975" cy="2013575"/>
            <a:chOff x="746900" y="-550225"/>
            <a:chExt cx="1982975" cy="2013575"/>
          </a:xfrm>
        </p:grpSpPr>
        <p:sp>
          <p:nvSpPr>
            <p:cNvPr id="30" name="Google Shape;30;p2"/>
            <p:cNvSpPr/>
            <p:nvPr/>
          </p:nvSpPr>
          <p:spPr>
            <a:xfrm>
              <a:off x="857425" y="-430200"/>
              <a:ext cx="1746850" cy="1775450"/>
            </a:xfrm>
            <a:custGeom>
              <a:rect b="b" l="l" r="r" t="t"/>
              <a:pathLst>
                <a:path extrusionOk="0" h="71018" w="69874">
                  <a:moveTo>
                    <a:pt x="0" y="71018"/>
                  </a:moveTo>
                  <a:lnTo>
                    <a:pt x="23258" y="47640"/>
                  </a:lnTo>
                  <a:lnTo>
                    <a:pt x="21067" y="32258"/>
                  </a:lnTo>
                  <a:lnTo>
                    <a:pt x="36760" y="15827"/>
                  </a:lnTo>
                  <a:lnTo>
                    <a:pt x="53571" y="15803"/>
                  </a:lnTo>
                  <a:lnTo>
                    <a:pt x="69874" y="0"/>
                  </a:lnTo>
                </a:path>
              </a:pathLst>
            </a:custGeom>
            <a:noFill/>
            <a:ln cap="flat" cmpd="sng" w="28575">
              <a:solidFill>
                <a:schemeClr val="accent1"/>
              </a:solidFill>
              <a:prstDash val="solid"/>
              <a:round/>
              <a:headEnd len="med" w="med" type="none"/>
              <a:tailEnd len="med" w="med" type="none"/>
            </a:ln>
            <a:effectLst>
              <a:outerShdw blurRad="128588" rotWithShape="0" algn="bl" dist="19050">
                <a:schemeClr val="accent1"/>
              </a:outerShdw>
            </a:effectLst>
          </p:spPr>
        </p:sp>
        <p:sp>
          <p:nvSpPr>
            <p:cNvPr id="31" name="Google Shape;31;p2"/>
            <p:cNvSpPr/>
            <p:nvPr/>
          </p:nvSpPr>
          <p:spPr>
            <a:xfrm>
              <a:off x="746900" y="1312750"/>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2579275" y="-550225"/>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857425" y="-430200"/>
              <a:ext cx="1746850" cy="1775450"/>
            </a:xfrm>
            <a:custGeom>
              <a:rect b="b" l="l" r="r" t="t"/>
              <a:pathLst>
                <a:path extrusionOk="0" h="71018" w="69874">
                  <a:moveTo>
                    <a:pt x="0" y="71018"/>
                  </a:moveTo>
                  <a:lnTo>
                    <a:pt x="23258" y="47640"/>
                  </a:lnTo>
                  <a:lnTo>
                    <a:pt x="21067" y="32258"/>
                  </a:lnTo>
                  <a:lnTo>
                    <a:pt x="36760" y="15827"/>
                  </a:lnTo>
                  <a:lnTo>
                    <a:pt x="53571" y="15803"/>
                  </a:lnTo>
                  <a:lnTo>
                    <a:pt x="69874" y="0"/>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grpSp>
      <p:grpSp>
        <p:nvGrpSpPr>
          <p:cNvPr id="34" name="Google Shape;34;p2"/>
          <p:cNvGrpSpPr/>
          <p:nvPr/>
        </p:nvGrpSpPr>
        <p:grpSpPr>
          <a:xfrm>
            <a:off x="8129425" y="2555026"/>
            <a:ext cx="4222888" cy="4088811"/>
            <a:chOff x="8129425" y="2555026"/>
            <a:chExt cx="4222888" cy="4088811"/>
          </a:xfrm>
        </p:grpSpPr>
        <p:sp>
          <p:nvSpPr>
            <p:cNvPr id="35" name="Google Shape;35;p2"/>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2"/>
          <p:cNvGrpSpPr/>
          <p:nvPr/>
        </p:nvGrpSpPr>
        <p:grpSpPr>
          <a:xfrm>
            <a:off x="8430775" y="-2181926"/>
            <a:ext cx="2504551" cy="4575301"/>
            <a:chOff x="8430775" y="-2181926"/>
            <a:chExt cx="2504551" cy="4575301"/>
          </a:xfrm>
        </p:grpSpPr>
        <p:sp>
          <p:nvSpPr>
            <p:cNvPr id="44" name="Google Shape;44;p2"/>
            <p:cNvSpPr/>
            <p:nvPr/>
          </p:nvSpPr>
          <p:spPr>
            <a:xfrm rot="10800000">
              <a:off x="8538272" y="-2181926"/>
              <a:ext cx="2397054" cy="4463204"/>
            </a:xfrm>
            <a:custGeom>
              <a:rect b="b" l="l" r="r" t="t"/>
              <a:pathLst>
                <a:path extrusionOk="0" fill="none" h="69773" w="37473">
                  <a:moveTo>
                    <a:pt x="0" y="69773"/>
                  </a:moveTo>
                  <a:lnTo>
                    <a:pt x="30223" y="39550"/>
                  </a:lnTo>
                  <a:lnTo>
                    <a:pt x="30223" y="7230"/>
                  </a:lnTo>
                  <a:lnTo>
                    <a:pt x="37473" y="1"/>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8430775" y="2242775"/>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rot="10800000">
              <a:off x="8538272" y="-2181926"/>
              <a:ext cx="2397054" cy="4463204"/>
            </a:xfrm>
            <a:custGeom>
              <a:rect b="b" l="l" r="r" t="t"/>
              <a:pathLst>
                <a:path extrusionOk="0" fill="none" h="69773" w="37473">
                  <a:moveTo>
                    <a:pt x="0" y="69773"/>
                  </a:moveTo>
                  <a:lnTo>
                    <a:pt x="30223" y="39550"/>
                  </a:lnTo>
                  <a:lnTo>
                    <a:pt x="30223" y="7230"/>
                  </a:lnTo>
                  <a:lnTo>
                    <a:pt x="37473" y="1"/>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8430775" y="2242775"/>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 name="Google Shape;48;p2"/>
          <p:cNvGrpSpPr/>
          <p:nvPr/>
        </p:nvGrpSpPr>
        <p:grpSpPr>
          <a:xfrm flipH="1" rot="10800000">
            <a:off x="4980106" y="-10605742"/>
            <a:ext cx="3769563" cy="11358057"/>
            <a:chOff x="-2722250" y="-1079764"/>
            <a:chExt cx="3769563" cy="11358057"/>
          </a:xfrm>
        </p:grpSpPr>
        <p:sp>
          <p:nvSpPr>
            <p:cNvPr id="49" name="Google Shape;49;p2"/>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22" name="Shape 622"/>
        <p:cNvGrpSpPr/>
        <p:nvPr/>
      </p:nvGrpSpPr>
      <p:grpSpPr>
        <a:xfrm>
          <a:off x="0" y="0"/>
          <a:ext cx="0" cy="0"/>
          <a:chOff x="0" y="0"/>
          <a:chExt cx="0" cy="0"/>
        </a:xfrm>
      </p:grpSpPr>
      <p:sp>
        <p:nvSpPr>
          <p:cNvPr id="623" name="Google Shape;623;p11"/>
          <p:cNvSpPr txBox="1"/>
          <p:nvPr>
            <p:ph hasCustomPrompt="1" type="title"/>
          </p:nvPr>
        </p:nvSpPr>
        <p:spPr>
          <a:xfrm>
            <a:off x="1214250" y="1264825"/>
            <a:ext cx="6715500" cy="1285800"/>
          </a:xfrm>
          <a:prstGeom prst="rect">
            <a:avLst/>
          </a:prstGeom>
        </p:spPr>
        <p:txBody>
          <a:bodyPr anchorCtr="0" anchor="b" bIns="91425" lIns="91425" spcFirstLastPara="1" rIns="91425" wrap="square" tIns="91425">
            <a:noAutofit/>
          </a:bodyPr>
          <a:lstStyle>
            <a:lvl1pPr lvl="0" algn="ctr">
              <a:spcBef>
                <a:spcPts val="0"/>
              </a:spcBef>
              <a:spcAft>
                <a:spcPts val="0"/>
              </a:spcAft>
              <a:buSzPts val="8700"/>
              <a:buNone/>
              <a:defRPr sz="8700"/>
            </a:lvl1pPr>
            <a:lvl2pPr lvl="1" algn="ctr">
              <a:spcBef>
                <a:spcPts val="0"/>
              </a:spcBef>
              <a:spcAft>
                <a:spcPts val="0"/>
              </a:spcAft>
              <a:buSzPts val="8700"/>
              <a:buNone/>
              <a:defRPr sz="8700"/>
            </a:lvl2pPr>
            <a:lvl3pPr lvl="2" algn="ctr">
              <a:spcBef>
                <a:spcPts val="0"/>
              </a:spcBef>
              <a:spcAft>
                <a:spcPts val="0"/>
              </a:spcAft>
              <a:buSzPts val="8700"/>
              <a:buNone/>
              <a:defRPr sz="8700"/>
            </a:lvl3pPr>
            <a:lvl4pPr lvl="3" algn="ctr">
              <a:spcBef>
                <a:spcPts val="0"/>
              </a:spcBef>
              <a:spcAft>
                <a:spcPts val="0"/>
              </a:spcAft>
              <a:buSzPts val="8700"/>
              <a:buNone/>
              <a:defRPr sz="8700"/>
            </a:lvl4pPr>
            <a:lvl5pPr lvl="4" algn="ctr">
              <a:spcBef>
                <a:spcPts val="0"/>
              </a:spcBef>
              <a:spcAft>
                <a:spcPts val="0"/>
              </a:spcAft>
              <a:buSzPts val="8700"/>
              <a:buNone/>
              <a:defRPr sz="8700"/>
            </a:lvl5pPr>
            <a:lvl6pPr lvl="5" algn="ctr">
              <a:spcBef>
                <a:spcPts val="0"/>
              </a:spcBef>
              <a:spcAft>
                <a:spcPts val="0"/>
              </a:spcAft>
              <a:buSzPts val="8700"/>
              <a:buNone/>
              <a:defRPr sz="8700"/>
            </a:lvl6pPr>
            <a:lvl7pPr lvl="6" algn="ctr">
              <a:spcBef>
                <a:spcPts val="0"/>
              </a:spcBef>
              <a:spcAft>
                <a:spcPts val="0"/>
              </a:spcAft>
              <a:buSzPts val="8700"/>
              <a:buNone/>
              <a:defRPr sz="8700"/>
            </a:lvl7pPr>
            <a:lvl8pPr lvl="7" algn="ctr">
              <a:spcBef>
                <a:spcPts val="0"/>
              </a:spcBef>
              <a:spcAft>
                <a:spcPts val="0"/>
              </a:spcAft>
              <a:buSzPts val="8700"/>
              <a:buNone/>
              <a:defRPr sz="8700"/>
            </a:lvl8pPr>
            <a:lvl9pPr lvl="8" algn="ctr">
              <a:spcBef>
                <a:spcPts val="0"/>
              </a:spcBef>
              <a:spcAft>
                <a:spcPts val="0"/>
              </a:spcAft>
              <a:buSzPts val="8700"/>
              <a:buNone/>
              <a:defRPr sz="8700"/>
            </a:lvl9pPr>
          </a:lstStyle>
          <a:p>
            <a:r>
              <a:t>xx%</a:t>
            </a:r>
          </a:p>
        </p:txBody>
      </p:sp>
      <p:grpSp>
        <p:nvGrpSpPr>
          <p:cNvPr id="624" name="Google Shape;624;p11"/>
          <p:cNvGrpSpPr/>
          <p:nvPr/>
        </p:nvGrpSpPr>
        <p:grpSpPr>
          <a:xfrm rot="5400000">
            <a:off x="6607647" y="2869490"/>
            <a:ext cx="1632765" cy="4501735"/>
            <a:chOff x="8342610" y="-1257510"/>
            <a:chExt cx="1632765" cy="4501735"/>
          </a:xfrm>
        </p:grpSpPr>
        <p:sp>
          <p:nvSpPr>
            <p:cNvPr id="625" name="Google Shape;625;p11"/>
            <p:cNvSpPr/>
            <p:nvPr/>
          </p:nvSpPr>
          <p:spPr>
            <a:xfrm>
              <a:off x="8560275" y="1826425"/>
              <a:ext cx="1415100" cy="14178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1"/>
            <p:cNvSpPr/>
            <p:nvPr/>
          </p:nvSpPr>
          <p:spPr>
            <a:xfrm rot="10800000">
              <a:off x="8342610" y="-1257510"/>
              <a:ext cx="531689" cy="3083936"/>
            </a:xfrm>
            <a:custGeom>
              <a:rect b="b" l="l" r="r" t="t"/>
              <a:pathLst>
                <a:path extrusionOk="0" h="62173" w="10719">
                  <a:moveTo>
                    <a:pt x="0" y="0"/>
                  </a:moveTo>
                  <a:lnTo>
                    <a:pt x="0" y="51453"/>
                  </a:lnTo>
                  <a:lnTo>
                    <a:pt x="10719" y="62173"/>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627" name="Google Shape;627;p11"/>
            <p:cNvSpPr/>
            <p:nvPr/>
          </p:nvSpPr>
          <p:spPr>
            <a:xfrm rot="10800000">
              <a:off x="8342610" y="-1257510"/>
              <a:ext cx="531689" cy="3083936"/>
            </a:xfrm>
            <a:custGeom>
              <a:rect b="b" l="l" r="r" t="t"/>
              <a:pathLst>
                <a:path extrusionOk="0" h="62173" w="10719">
                  <a:moveTo>
                    <a:pt x="0" y="0"/>
                  </a:moveTo>
                  <a:lnTo>
                    <a:pt x="0" y="51453"/>
                  </a:lnTo>
                  <a:lnTo>
                    <a:pt x="10719" y="62173"/>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628" name="Google Shape;628;p11"/>
            <p:cNvSpPr/>
            <p:nvPr/>
          </p:nvSpPr>
          <p:spPr>
            <a:xfrm>
              <a:off x="8560275" y="1826425"/>
              <a:ext cx="1415100" cy="14178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9" name="Google Shape;629;p11"/>
          <p:cNvGrpSpPr/>
          <p:nvPr/>
        </p:nvGrpSpPr>
        <p:grpSpPr>
          <a:xfrm>
            <a:off x="-2902387" y="-4899154"/>
            <a:ext cx="3721951" cy="12135923"/>
            <a:chOff x="-3170262" y="3452177"/>
            <a:chExt cx="3721951" cy="12135923"/>
          </a:xfrm>
        </p:grpSpPr>
        <p:sp>
          <p:nvSpPr>
            <p:cNvPr id="630" name="Google Shape;630;p11"/>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1"/>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1"/>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1"/>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1"/>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1"/>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1"/>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1"/>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1"/>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1"/>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1"/>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1"/>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1"/>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1"/>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1"/>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1"/>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1"/>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1"/>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1"/>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1"/>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1"/>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1"/>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1"/>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1"/>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1"/>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1"/>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1"/>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1"/>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1"/>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1"/>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1"/>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1"/>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1"/>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1"/>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1"/>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1"/>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1"/>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1"/>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1"/>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1"/>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1"/>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1"/>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1"/>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1"/>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1"/>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1"/>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1"/>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1"/>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1"/>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1"/>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1"/>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1"/>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1"/>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1"/>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1"/>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1"/>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6" name="Google Shape;686;p11"/>
          <p:cNvGrpSpPr/>
          <p:nvPr/>
        </p:nvGrpSpPr>
        <p:grpSpPr>
          <a:xfrm>
            <a:off x="8430763" y="-1848727"/>
            <a:ext cx="3769563" cy="11358057"/>
            <a:chOff x="-2722250" y="-1079764"/>
            <a:chExt cx="3769563" cy="11358057"/>
          </a:xfrm>
        </p:grpSpPr>
        <p:sp>
          <p:nvSpPr>
            <p:cNvPr id="687" name="Google Shape;687;p11"/>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1"/>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1"/>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1"/>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1"/>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1"/>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1"/>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1"/>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1"/>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1"/>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1"/>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1"/>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1"/>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1"/>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1" name="Google Shape;701;p11"/>
          <p:cNvSpPr txBox="1"/>
          <p:nvPr>
            <p:ph idx="1" type="subTitle"/>
          </p:nvPr>
        </p:nvSpPr>
        <p:spPr>
          <a:xfrm>
            <a:off x="2455950" y="2954250"/>
            <a:ext cx="4232100" cy="54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700"/>
              <a:buNone/>
              <a:defRPr sz="1700"/>
            </a:lvl1pPr>
            <a:lvl2pPr lvl="1" rtl="0" algn="ctr">
              <a:lnSpc>
                <a:spcPct val="100000"/>
              </a:lnSpc>
              <a:spcBef>
                <a:spcPts val="0"/>
              </a:spcBef>
              <a:spcAft>
                <a:spcPts val="0"/>
              </a:spcAft>
              <a:buSzPts val="1700"/>
              <a:buNone/>
              <a:defRPr sz="1700"/>
            </a:lvl2pPr>
            <a:lvl3pPr lvl="2" rtl="0" algn="ctr">
              <a:lnSpc>
                <a:spcPct val="100000"/>
              </a:lnSpc>
              <a:spcBef>
                <a:spcPts val="0"/>
              </a:spcBef>
              <a:spcAft>
                <a:spcPts val="0"/>
              </a:spcAft>
              <a:buSzPts val="1700"/>
              <a:buNone/>
              <a:defRPr sz="1700"/>
            </a:lvl3pPr>
            <a:lvl4pPr lvl="3" rtl="0" algn="ctr">
              <a:lnSpc>
                <a:spcPct val="100000"/>
              </a:lnSpc>
              <a:spcBef>
                <a:spcPts val="0"/>
              </a:spcBef>
              <a:spcAft>
                <a:spcPts val="0"/>
              </a:spcAft>
              <a:buSzPts val="1700"/>
              <a:buNone/>
              <a:defRPr sz="1700"/>
            </a:lvl4pPr>
            <a:lvl5pPr lvl="4" rtl="0" algn="ctr">
              <a:lnSpc>
                <a:spcPct val="100000"/>
              </a:lnSpc>
              <a:spcBef>
                <a:spcPts val="0"/>
              </a:spcBef>
              <a:spcAft>
                <a:spcPts val="0"/>
              </a:spcAft>
              <a:buSzPts val="1700"/>
              <a:buNone/>
              <a:defRPr sz="1700"/>
            </a:lvl5pPr>
            <a:lvl6pPr lvl="5" rtl="0" algn="ctr">
              <a:lnSpc>
                <a:spcPct val="100000"/>
              </a:lnSpc>
              <a:spcBef>
                <a:spcPts val="0"/>
              </a:spcBef>
              <a:spcAft>
                <a:spcPts val="0"/>
              </a:spcAft>
              <a:buSzPts val="1700"/>
              <a:buNone/>
              <a:defRPr sz="1700"/>
            </a:lvl6pPr>
            <a:lvl7pPr lvl="6" rtl="0" algn="ctr">
              <a:lnSpc>
                <a:spcPct val="100000"/>
              </a:lnSpc>
              <a:spcBef>
                <a:spcPts val="0"/>
              </a:spcBef>
              <a:spcAft>
                <a:spcPts val="0"/>
              </a:spcAft>
              <a:buSzPts val="1700"/>
              <a:buNone/>
              <a:defRPr sz="1700"/>
            </a:lvl7pPr>
            <a:lvl8pPr lvl="7" rtl="0" algn="ctr">
              <a:lnSpc>
                <a:spcPct val="100000"/>
              </a:lnSpc>
              <a:spcBef>
                <a:spcPts val="0"/>
              </a:spcBef>
              <a:spcAft>
                <a:spcPts val="0"/>
              </a:spcAft>
              <a:buSzPts val="1700"/>
              <a:buNone/>
              <a:defRPr sz="1700"/>
            </a:lvl8pPr>
            <a:lvl9pPr lvl="8" rtl="0" algn="ctr">
              <a:lnSpc>
                <a:spcPct val="100000"/>
              </a:lnSpc>
              <a:spcBef>
                <a:spcPts val="0"/>
              </a:spcBef>
              <a:spcAft>
                <a:spcPts val="0"/>
              </a:spcAft>
              <a:buSzPts val="1700"/>
              <a:buNone/>
              <a:defRPr sz="17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702" name="Shape 70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703" name="Shape 703"/>
        <p:cNvGrpSpPr/>
        <p:nvPr/>
      </p:nvGrpSpPr>
      <p:grpSpPr>
        <a:xfrm>
          <a:off x="0" y="0"/>
          <a:ext cx="0" cy="0"/>
          <a:chOff x="0" y="0"/>
          <a:chExt cx="0" cy="0"/>
        </a:xfrm>
      </p:grpSpPr>
      <p:sp>
        <p:nvSpPr>
          <p:cNvPr id="704" name="Google Shape;704;p13"/>
          <p:cNvSpPr txBox="1"/>
          <p:nvPr>
            <p:ph type="title"/>
          </p:nvPr>
        </p:nvSpPr>
        <p:spPr>
          <a:xfrm>
            <a:off x="713225" y="539525"/>
            <a:ext cx="7717500" cy="478200"/>
          </a:xfrm>
          <a:prstGeom prst="rect">
            <a:avLst/>
          </a:prstGeom>
        </p:spPr>
        <p:txBody>
          <a:bodyPr anchorCtr="0" anchor="t" bIns="91425" lIns="91425" spcFirstLastPara="1" rIns="91425" wrap="square" tIns="91425">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705" name="Google Shape;705;p13"/>
          <p:cNvSpPr txBox="1"/>
          <p:nvPr>
            <p:ph idx="1" type="subTitle"/>
          </p:nvPr>
        </p:nvSpPr>
        <p:spPr>
          <a:xfrm>
            <a:off x="1975600" y="3423975"/>
            <a:ext cx="2409600" cy="4671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06" name="Google Shape;706;p13"/>
          <p:cNvSpPr txBox="1"/>
          <p:nvPr>
            <p:ph idx="2" type="subTitle"/>
          </p:nvPr>
        </p:nvSpPr>
        <p:spPr>
          <a:xfrm>
            <a:off x="1975600" y="3063178"/>
            <a:ext cx="2409600" cy="3006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000"/>
              <a:buFont typeface="Play"/>
              <a:buNone/>
              <a:defRPr b="1" sz="2000">
                <a:latin typeface="Play"/>
                <a:ea typeface="Play"/>
                <a:cs typeface="Play"/>
                <a:sym typeface="Play"/>
              </a:defRPr>
            </a:lvl1pPr>
            <a:lvl2pPr lvl="1" rtl="0">
              <a:lnSpc>
                <a:spcPct val="100000"/>
              </a:lnSpc>
              <a:spcBef>
                <a:spcPts val="0"/>
              </a:spcBef>
              <a:spcAft>
                <a:spcPts val="0"/>
              </a:spcAft>
              <a:buSzPts val="2000"/>
              <a:buFont typeface="Play"/>
              <a:buNone/>
              <a:defRPr b="1" sz="2000">
                <a:latin typeface="Play"/>
                <a:ea typeface="Play"/>
                <a:cs typeface="Play"/>
                <a:sym typeface="Play"/>
              </a:defRPr>
            </a:lvl2pPr>
            <a:lvl3pPr lvl="2" rtl="0">
              <a:lnSpc>
                <a:spcPct val="100000"/>
              </a:lnSpc>
              <a:spcBef>
                <a:spcPts val="0"/>
              </a:spcBef>
              <a:spcAft>
                <a:spcPts val="0"/>
              </a:spcAft>
              <a:buSzPts val="2000"/>
              <a:buFont typeface="Play"/>
              <a:buNone/>
              <a:defRPr b="1" sz="2000">
                <a:latin typeface="Play"/>
                <a:ea typeface="Play"/>
                <a:cs typeface="Play"/>
                <a:sym typeface="Play"/>
              </a:defRPr>
            </a:lvl3pPr>
            <a:lvl4pPr lvl="3" rtl="0">
              <a:lnSpc>
                <a:spcPct val="100000"/>
              </a:lnSpc>
              <a:spcBef>
                <a:spcPts val="0"/>
              </a:spcBef>
              <a:spcAft>
                <a:spcPts val="0"/>
              </a:spcAft>
              <a:buSzPts val="2000"/>
              <a:buFont typeface="Play"/>
              <a:buNone/>
              <a:defRPr b="1" sz="2000">
                <a:latin typeface="Play"/>
                <a:ea typeface="Play"/>
                <a:cs typeface="Play"/>
                <a:sym typeface="Play"/>
              </a:defRPr>
            </a:lvl4pPr>
            <a:lvl5pPr lvl="4" rtl="0">
              <a:lnSpc>
                <a:spcPct val="100000"/>
              </a:lnSpc>
              <a:spcBef>
                <a:spcPts val="0"/>
              </a:spcBef>
              <a:spcAft>
                <a:spcPts val="0"/>
              </a:spcAft>
              <a:buSzPts val="2000"/>
              <a:buFont typeface="Play"/>
              <a:buNone/>
              <a:defRPr b="1" sz="2000">
                <a:latin typeface="Play"/>
                <a:ea typeface="Play"/>
                <a:cs typeface="Play"/>
                <a:sym typeface="Play"/>
              </a:defRPr>
            </a:lvl5pPr>
            <a:lvl6pPr lvl="5" rtl="0">
              <a:lnSpc>
                <a:spcPct val="100000"/>
              </a:lnSpc>
              <a:spcBef>
                <a:spcPts val="0"/>
              </a:spcBef>
              <a:spcAft>
                <a:spcPts val="0"/>
              </a:spcAft>
              <a:buSzPts val="2000"/>
              <a:buFont typeface="Play"/>
              <a:buNone/>
              <a:defRPr b="1" sz="2000">
                <a:latin typeface="Play"/>
                <a:ea typeface="Play"/>
                <a:cs typeface="Play"/>
                <a:sym typeface="Play"/>
              </a:defRPr>
            </a:lvl6pPr>
            <a:lvl7pPr lvl="6" rtl="0">
              <a:lnSpc>
                <a:spcPct val="100000"/>
              </a:lnSpc>
              <a:spcBef>
                <a:spcPts val="0"/>
              </a:spcBef>
              <a:spcAft>
                <a:spcPts val="0"/>
              </a:spcAft>
              <a:buSzPts val="2000"/>
              <a:buFont typeface="Play"/>
              <a:buNone/>
              <a:defRPr b="1" sz="2000">
                <a:latin typeface="Play"/>
                <a:ea typeface="Play"/>
                <a:cs typeface="Play"/>
                <a:sym typeface="Play"/>
              </a:defRPr>
            </a:lvl7pPr>
            <a:lvl8pPr lvl="7" rtl="0">
              <a:lnSpc>
                <a:spcPct val="100000"/>
              </a:lnSpc>
              <a:spcBef>
                <a:spcPts val="0"/>
              </a:spcBef>
              <a:spcAft>
                <a:spcPts val="0"/>
              </a:spcAft>
              <a:buSzPts val="2000"/>
              <a:buFont typeface="Play"/>
              <a:buNone/>
              <a:defRPr b="1" sz="2000">
                <a:latin typeface="Play"/>
                <a:ea typeface="Play"/>
                <a:cs typeface="Play"/>
                <a:sym typeface="Play"/>
              </a:defRPr>
            </a:lvl8pPr>
            <a:lvl9pPr lvl="8" rtl="0">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707" name="Google Shape;707;p13"/>
          <p:cNvSpPr txBox="1"/>
          <p:nvPr>
            <p:ph hasCustomPrompt="1" idx="3" type="title"/>
          </p:nvPr>
        </p:nvSpPr>
        <p:spPr>
          <a:xfrm>
            <a:off x="1049261" y="3192050"/>
            <a:ext cx="804000" cy="558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700"/>
              <a:buNone/>
              <a:defRPr sz="37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708" name="Google Shape;708;p13"/>
          <p:cNvSpPr txBox="1"/>
          <p:nvPr>
            <p:ph hasCustomPrompt="1" idx="4" type="title"/>
          </p:nvPr>
        </p:nvSpPr>
        <p:spPr>
          <a:xfrm>
            <a:off x="4904736" y="3192050"/>
            <a:ext cx="804000" cy="558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700"/>
              <a:buNone/>
              <a:defRPr sz="37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709" name="Google Shape;709;p13"/>
          <p:cNvSpPr txBox="1"/>
          <p:nvPr>
            <p:ph hasCustomPrompt="1" idx="5" type="title"/>
          </p:nvPr>
        </p:nvSpPr>
        <p:spPr>
          <a:xfrm>
            <a:off x="1049261" y="1861738"/>
            <a:ext cx="804000" cy="558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700"/>
              <a:buNone/>
              <a:defRPr sz="37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710" name="Google Shape;710;p13"/>
          <p:cNvSpPr txBox="1"/>
          <p:nvPr>
            <p:ph hasCustomPrompt="1" idx="6" type="title"/>
          </p:nvPr>
        </p:nvSpPr>
        <p:spPr>
          <a:xfrm>
            <a:off x="4904736" y="1861738"/>
            <a:ext cx="804000" cy="558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700"/>
              <a:buNone/>
              <a:defRPr sz="37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711" name="Google Shape;711;p13"/>
          <p:cNvSpPr txBox="1"/>
          <p:nvPr>
            <p:ph idx="7" type="subTitle"/>
          </p:nvPr>
        </p:nvSpPr>
        <p:spPr>
          <a:xfrm>
            <a:off x="1975600" y="2093675"/>
            <a:ext cx="2409600" cy="4671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12" name="Google Shape;712;p13"/>
          <p:cNvSpPr txBox="1"/>
          <p:nvPr>
            <p:ph idx="8" type="subTitle"/>
          </p:nvPr>
        </p:nvSpPr>
        <p:spPr>
          <a:xfrm>
            <a:off x="1975600" y="1732878"/>
            <a:ext cx="2409600" cy="3006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000"/>
              <a:buFont typeface="Play"/>
              <a:buNone/>
              <a:defRPr b="1" sz="2000">
                <a:latin typeface="Play"/>
                <a:ea typeface="Play"/>
                <a:cs typeface="Play"/>
                <a:sym typeface="Play"/>
              </a:defRPr>
            </a:lvl1pPr>
            <a:lvl2pPr lvl="1" rtl="0">
              <a:lnSpc>
                <a:spcPct val="100000"/>
              </a:lnSpc>
              <a:spcBef>
                <a:spcPts val="0"/>
              </a:spcBef>
              <a:spcAft>
                <a:spcPts val="0"/>
              </a:spcAft>
              <a:buSzPts val="2000"/>
              <a:buFont typeface="Play"/>
              <a:buNone/>
              <a:defRPr b="1" sz="2000">
                <a:latin typeface="Play"/>
                <a:ea typeface="Play"/>
                <a:cs typeface="Play"/>
                <a:sym typeface="Play"/>
              </a:defRPr>
            </a:lvl2pPr>
            <a:lvl3pPr lvl="2" rtl="0">
              <a:lnSpc>
                <a:spcPct val="100000"/>
              </a:lnSpc>
              <a:spcBef>
                <a:spcPts val="0"/>
              </a:spcBef>
              <a:spcAft>
                <a:spcPts val="0"/>
              </a:spcAft>
              <a:buSzPts val="2000"/>
              <a:buFont typeface="Play"/>
              <a:buNone/>
              <a:defRPr b="1" sz="2000">
                <a:latin typeface="Play"/>
                <a:ea typeface="Play"/>
                <a:cs typeface="Play"/>
                <a:sym typeface="Play"/>
              </a:defRPr>
            </a:lvl3pPr>
            <a:lvl4pPr lvl="3" rtl="0">
              <a:lnSpc>
                <a:spcPct val="100000"/>
              </a:lnSpc>
              <a:spcBef>
                <a:spcPts val="0"/>
              </a:spcBef>
              <a:spcAft>
                <a:spcPts val="0"/>
              </a:spcAft>
              <a:buSzPts val="2000"/>
              <a:buFont typeface="Play"/>
              <a:buNone/>
              <a:defRPr b="1" sz="2000">
                <a:latin typeface="Play"/>
                <a:ea typeface="Play"/>
                <a:cs typeface="Play"/>
                <a:sym typeface="Play"/>
              </a:defRPr>
            </a:lvl4pPr>
            <a:lvl5pPr lvl="4" rtl="0">
              <a:lnSpc>
                <a:spcPct val="100000"/>
              </a:lnSpc>
              <a:spcBef>
                <a:spcPts val="0"/>
              </a:spcBef>
              <a:spcAft>
                <a:spcPts val="0"/>
              </a:spcAft>
              <a:buSzPts val="2000"/>
              <a:buFont typeface="Play"/>
              <a:buNone/>
              <a:defRPr b="1" sz="2000">
                <a:latin typeface="Play"/>
                <a:ea typeface="Play"/>
                <a:cs typeface="Play"/>
                <a:sym typeface="Play"/>
              </a:defRPr>
            </a:lvl5pPr>
            <a:lvl6pPr lvl="5" rtl="0">
              <a:lnSpc>
                <a:spcPct val="100000"/>
              </a:lnSpc>
              <a:spcBef>
                <a:spcPts val="0"/>
              </a:spcBef>
              <a:spcAft>
                <a:spcPts val="0"/>
              </a:spcAft>
              <a:buSzPts val="2000"/>
              <a:buFont typeface="Play"/>
              <a:buNone/>
              <a:defRPr b="1" sz="2000">
                <a:latin typeface="Play"/>
                <a:ea typeface="Play"/>
                <a:cs typeface="Play"/>
                <a:sym typeface="Play"/>
              </a:defRPr>
            </a:lvl6pPr>
            <a:lvl7pPr lvl="6" rtl="0">
              <a:lnSpc>
                <a:spcPct val="100000"/>
              </a:lnSpc>
              <a:spcBef>
                <a:spcPts val="0"/>
              </a:spcBef>
              <a:spcAft>
                <a:spcPts val="0"/>
              </a:spcAft>
              <a:buSzPts val="2000"/>
              <a:buFont typeface="Play"/>
              <a:buNone/>
              <a:defRPr b="1" sz="2000">
                <a:latin typeface="Play"/>
                <a:ea typeface="Play"/>
                <a:cs typeface="Play"/>
                <a:sym typeface="Play"/>
              </a:defRPr>
            </a:lvl7pPr>
            <a:lvl8pPr lvl="7" rtl="0">
              <a:lnSpc>
                <a:spcPct val="100000"/>
              </a:lnSpc>
              <a:spcBef>
                <a:spcPts val="0"/>
              </a:spcBef>
              <a:spcAft>
                <a:spcPts val="0"/>
              </a:spcAft>
              <a:buSzPts val="2000"/>
              <a:buFont typeface="Play"/>
              <a:buNone/>
              <a:defRPr b="1" sz="2000">
                <a:latin typeface="Play"/>
                <a:ea typeface="Play"/>
                <a:cs typeface="Play"/>
                <a:sym typeface="Play"/>
              </a:defRPr>
            </a:lvl8pPr>
            <a:lvl9pPr lvl="8" rtl="0">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713" name="Google Shape;713;p13"/>
          <p:cNvSpPr txBox="1"/>
          <p:nvPr>
            <p:ph idx="9" type="subTitle"/>
          </p:nvPr>
        </p:nvSpPr>
        <p:spPr>
          <a:xfrm>
            <a:off x="5831075" y="3423975"/>
            <a:ext cx="2409600" cy="4671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14" name="Google Shape;714;p13"/>
          <p:cNvSpPr txBox="1"/>
          <p:nvPr>
            <p:ph idx="13" type="subTitle"/>
          </p:nvPr>
        </p:nvSpPr>
        <p:spPr>
          <a:xfrm>
            <a:off x="5831075" y="3063178"/>
            <a:ext cx="2409600" cy="3006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000"/>
              <a:buFont typeface="Play"/>
              <a:buNone/>
              <a:defRPr b="1" sz="2000">
                <a:latin typeface="Play"/>
                <a:ea typeface="Play"/>
                <a:cs typeface="Play"/>
                <a:sym typeface="Play"/>
              </a:defRPr>
            </a:lvl1pPr>
            <a:lvl2pPr lvl="1" rtl="0">
              <a:lnSpc>
                <a:spcPct val="100000"/>
              </a:lnSpc>
              <a:spcBef>
                <a:spcPts val="0"/>
              </a:spcBef>
              <a:spcAft>
                <a:spcPts val="0"/>
              </a:spcAft>
              <a:buSzPts val="2000"/>
              <a:buFont typeface="Play"/>
              <a:buNone/>
              <a:defRPr b="1" sz="2000">
                <a:latin typeface="Play"/>
                <a:ea typeface="Play"/>
                <a:cs typeface="Play"/>
                <a:sym typeface="Play"/>
              </a:defRPr>
            </a:lvl2pPr>
            <a:lvl3pPr lvl="2" rtl="0">
              <a:lnSpc>
                <a:spcPct val="100000"/>
              </a:lnSpc>
              <a:spcBef>
                <a:spcPts val="0"/>
              </a:spcBef>
              <a:spcAft>
                <a:spcPts val="0"/>
              </a:spcAft>
              <a:buSzPts val="2000"/>
              <a:buFont typeface="Play"/>
              <a:buNone/>
              <a:defRPr b="1" sz="2000">
                <a:latin typeface="Play"/>
                <a:ea typeface="Play"/>
                <a:cs typeface="Play"/>
                <a:sym typeface="Play"/>
              </a:defRPr>
            </a:lvl3pPr>
            <a:lvl4pPr lvl="3" rtl="0">
              <a:lnSpc>
                <a:spcPct val="100000"/>
              </a:lnSpc>
              <a:spcBef>
                <a:spcPts val="0"/>
              </a:spcBef>
              <a:spcAft>
                <a:spcPts val="0"/>
              </a:spcAft>
              <a:buSzPts val="2000"/>
              <a:buFont typeface="Play"/>
              <a:buNone/>
              <a:defRPr b="1" sz="2000">
                <a:latin typeface="Play"/>
                <a:ea typeface="Play"/>
                <a:cs typeface="Play"/>
                <a:sym typeface="Play"/>
              </a:defRPr>
            </a:lvl4pPr>
            <a:lvl5pPr lvl="4" rtl="0">
              <a:lnSpc>
                <a:spcPct val="100000"/>
              </a:lnSpc>
              <a:spcBef>
                <a:spcPts val="0"/>
              </a:spcBef>
              <a:spcAft>
                <a:spcPts val="0"/>
              </a:spcAft>
              <a:buSzPts val="2000"/>
              <a:buFont typeface="Play"/>
              <a:buNone/>
              <a:defRPr b="1" sz="2000">
                <a:latin typeface="Play"/>
                <a:ea typeface="Play"/>
                <a:cs typeface="Play"/>
                <a:sym typeface="Play"/>
              </a:defRPr>
            </a:lvl5pPr>
            <a:lvl6pPr lvl="5" rtl="0">
              <a:lnSpc>
                <a:spcPct val="100000"/>
              </a:lnSpc>
              <a:spcBef>
                <a:spcPts val="0"/>
              </a:spcBef>
              <a:spcAft>
                <a:spcPts val="0"/>
              </a:spcAft>
              <a:buSzPts val="2000"/>
              <a:buFont typeface="Play"/>
              <a:buNone/>
              <a:defRPr b="1" sz="2000">
                <a:latin typeface="Play"/>
                <a:ea typeface="Play"/>
                <a:cs typeface="Play"/>
                <a:sym typeface="Play"/>
              </a:defRPr>
            </a:lvl6pPr>
            <a:lvl7pPr lvl="6" rtl="0">
              <a:lnSpc>
                <a:spcPct val="100000"/>
              </a:lnSpc>
              <a:spcBef>
                <a:spcPts val="0"/>
              </a:spcBef>
              <a:spcAft>
                <a:spcPts val="0"/>
              </a:spcAft>
              <a:buSzPts val="2000"/>
              <a:buFont typeface="Play"/>
              <a:buNone/>
              <a:defRPr b="1" sz="2000">
                <a:latin typeface="Play"/>
                <a:ea typeface="Play"/>
                <a:cs typeface="Play"/>
                <a:sym typeface="Play"/>
              </a:defRPr>
            </a:lvl7pPr>
            <a:lvl8pPr lvl="7" rtl="0">
              <a:lnSpc>
                <a:spcPct val="100000"/>
              </a:lnSpc>
              <a:spcBef>
                <a:spcPts val="0"/>
              </a:spcBef>
              <a:spcAft>
                <a:spcPts val="0"/>
              </a:spcAft>
              <a:buSzPts val="2000"/>
              <a:buFont typeface="Play"/>
              <a:buNone/>
              <a:defRPr b="1" sz="2000">
                <a:latin typeface="Play"/>
                <a:ea typeface="Play"/>
                <a:cs typeface="Play"/>
                <a:sym typeface="Play"/>
              </a:defRPr>
            </a:lvl8pPr>
            <a:lvl9pPr lvl="8" rtl="0">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715" name="Google Shape;715;p13"/>
          <p:cNvSpPr txBox="1"/>
          <p:nvPr>
            <p:ph idx="14" type="subTitle"/>
          </p:nvPr>
        </p:nvSpPr>
        <p:spPr>
          <a:xfrm>
            <a:off x="5831075" y="2093675"/>
            <a:ext cx="2409600" cy="4671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16" name="Google Shape;716;p13"/>
          <p:cNvSpPr txBox="1"/>
          <p:nvPr>
            <p:ph idx="15" type="subTitle"/>
          </p:nvPr>
        </p:nvSpPr>
        <p:spPr>
          <a:xfrm>
            <a:off x="5831075" y="1732878"/>
            <a:ext cx="2409600" cy="3006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000"/>
              <a:buFont typeface="Play"/>
              <a:buNone/>
              <a:defRPr b="1" sz="2000">
                <a:latin typeface="Play"/>
                <a:ea typeface="Play"/>
                <a:cs typeface="Play"/>
                <a:sym typeface="Play"/>
              </a:defRPr>
            </a:lvl1pPr>
            <a:lvl2pPr lvl="1" rtl="0">
              <a:lnSpc>
                <a:spcPct val="100000"/>
              </a:lnSpc>
              <a:spcBef>
                <a:spcPts val="0"/>
              </a:spcBef>
              <a:spcAft>
                <a:spcPts val="0"/>
              </a:spcAft>
              <a:buSzPts val="2000"/>
              <a:buFont typeface="Play"/>
              <a:buNone/>
              <a:defRPr b="1" sz="2000">
                <a:latin typeface="Play"/>
                <a:ea typeface="Play"/>
                <a:cs typeface="Play"/>
                <a:sym typeface="Play"/>
              </a:defRPr>
            </a:lvl2pPr>
            <a:lvl3pPr lvl="2" rtl="0">
              <a:lnSpc>
                <a:spcPct val="100000"/>
              </a:lnSpc>
              <a:spcBef>
                <a:spcPts val="0"/>
              </a:spcBef>
              <a:spcAft>
                <a:spcPts val="0"/>
              </a:spcAft>
              <a:buSzPts val="2000"/>
              <a:buFont typeface="Play"/>
              <a:buNone/>
              <a:defRPr b="1" sz="2000">
                <a:latin typeface="Play"/>
                <a:ea typeface="Play"/>
                <a:cs typeface="Play"/>
                <a:sym typeface="Play"/>
              </a:defRPr>
            </a:lvl3pPr>
            <a:lvl4pPr lvl="3" rtl="0">
              <a:lnSpc>
                <a:spcPct val="100000"/>
              </a:lnSpc>
              <a:spcBef>
                <a:spcPts val="0"/>
              </a:spcBef>
              <a:spcAft>
                <a:spcPts val="0"/>
              </a:spcAft>
              <a:buSzPts val="2000"/>
              <a:buFont typeface="Play"/>
              <a:buNone/>
              <a:defRPr b="1" sz="2000">
                <a:latin typeface="Play"/>
                <a:ea typeface="Play"/>
                <a:cs typeface="Play"/>
                <a:sym typeface="Play"/>
              </a:defRPr>
            </a:lvl4pPr>
            <a:lvl5pPr lvl="4" rtl="0">
              <a:lnSpc>
                <a:spcPct val="100000"/>
              </a:lnSpc>
              <a:spcBef>
                <a:spcPts val="0"/>
              </a:spcBef>
              <a:spcAft>
                <a:spcPts val="0"/>
              </a:spcAft>
              <a:buSzPts val="2000"/>
              <a:buFont typeface="Play"/>
              <a:buNone/>
              <a:defRPr b="1" sz="2000">
                <a:latin typeface="Play"/>
                <a:ea typeface="Play"/>
                <a:cs typeface="Play"/>
                <a:sym typeface="Play"/>
              </a:defRPr>
            </a:lvl5pPr>
            <a:lvl6pPr lvl="5" rtl="0">
              <a:lnSpc>
                <a:spcPct val="100000"/>
              </a:lnSpc>
              <a:spcBef>
                <a:spcPts val="0"/>
              </a:spcBef>
              <a:spcAft>
                <a:spcPts val="0"/>
              </a:spcAft>
              <a:buSzPts val="2000"/>
              <a:buFont typeface="Play"/>
              <a:buNone/>
              <a:defRPr b="1" sz="2000">
                <a:latin typeface="Play"/>
                <a:ea typeface="Play"/>
                <a:cs typeface="Play"/>
                <a:sym typeface="Play"/>
              </a:defRPr>
            </a:lvl6pPr>
            <a:lvl7pPr lvl="6" rtl="0">
              <a:lnSpc>
                <a:spcPct val="100000"/>
              </a:lnSpc>
              <a:spcBef>
                <a:spcPts val="0"/>
              </a:spcBef>
              <a:spcAft>
                <a:spcPts val="0"/>
              </a:spcAft>
              <a:buSzPts val="2000"/>
              <a:buFont typeface="Play"/>
              <a:buNone/>
              <a:defRPr b="1" sz="2000">
                <a:latin typeface="Play"/>
                <a:ea typeface="Play"/>
                <a:cs typeface="Play"/>
                <a:sym typeface="Play"/>
              </a:defRPr>
            </a:lvl7pPr>
            <a:lvl8pPr lvl="7" rtl="0">
              <a:lnSpc>
                <a:spcPct val="100000"/>
              </a:lnSpc>
              <a:spcBef>
                <a:spcPts val="0"/>
              </a:spcBef>
              <a:spcAft>
                <a:spcPts val="0"/>
              </a:spcAft>
              <a:buSzPts val="2000"/>
              <a:buFont typeface="Play"/>
              <a:buNone/>
              <a:defRPr b="1" sz="2000">
                <a:latin typeface="Play"/>
                <a:ea typeface="Play"/>
                <a:cs typeface="Play"/>
                <a:sym typeface="Play"/>
              </a:defRPr>
            </a:lvl8pPr>
            <a:lvl9pPr lvl="8" rtl="0">
              <a:lnSpc>
                <a:spcPct val="100000"/>
              </a:lnSpc>
              <a:spcBef>
                <a:spcPts val="0"/>
              </a:spcBef>
              <a:spcAft>
                <a:spcPts val="0"/>
              </a:spcAft>
              <a:buSzPts val="2000"/>
              <a:buFont typeface="Play"/>
              <a:buNone/>
              <a:defRPr b="1" sz="2000">
                <a:latin typeface="Play"/>
                <a:ea typeface="Play"/>
                <a:cs typeface="Play"/>
                <a:sym typeface="Play"/>
              </a:defRPr>
            </a:lvl9pPr>
          </a:lstStyle>
          <a:p/>
        </p:txBody>
      </p:sp>
      <p:grpSp>
        <p:nvGrpSpPr>
          <p:cNvPr id="717" name="Google Shape;717;p13"/>
          <p:cNvGrpSpPr/>
          <p:nvPr/>
        </p:nvGrpSpPr>
        <p:grpSpPr>
          <a:xfrm>
            <a:off x="-3130987" y="-4899154"/>
            <a:ext cx="3721951" cy="12135923"/>
            <a:chOff x="-3170262" y="3452177"/>
            <a:chExt cx="3721951" cy="12135923"/>
          </a:xfrm>
        </p:grpSpPr>
        <p:sp>
          <p:nvSpPr>
            <p:cNvPr id="718" name="Google Shape;718;p13"/>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3"/>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3"/>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3"/>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3"/>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3"/>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3"/>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3"/>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3"/>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3"/>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3"/>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3"/>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3"/>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3"/>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3"/>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3"/>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3"/>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3"/>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3"/>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3"/>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3"/>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3"/>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3"/>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3"/>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3"/>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3"/>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3"/>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3"/>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3"/>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3"/>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3"/>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3"/>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3"/>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3"/>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3"/>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3"/>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3"/>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3"/>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3"/>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3"/>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3"/>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3"/>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3"/>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3"/>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3"/>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3"/>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3"/>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3"/>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3"/>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3"/>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3"/>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3"/>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3"/>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3"/>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3"/>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3"/>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4" name="Google Shape;774;p13"/>
          <p:cNvGrpSpPr/>
          <p:nvPr/>
        </p:nvGrpSpPr>
        <p:grpSpPr>
          <a:xfrm flipH="1">
            <a:off x="6309193" y="4399246"/>
            <a:ext cx="3769563" cy="11358057"/>
            <a:chOff x="-2722250" y="-1079764"/>
            <a:chExt cx="3769563" cy="11358057"/>
          </a:xfrm>
        </p:grpSpPr>
        <p:sp>
          <p:nvSpPr>
            <p:cNvPr id="775" name="Google Shape;775;p13"/>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13"/>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13"/>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3"/>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3"/>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3"/>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3"/>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3"/>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3"/>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3"/>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3"/>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3"/>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3"/>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3"/>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9" name="Google Shape;789;p13"/>
          <p:cNvGrpSpPr/>
          <p:nvPr/>
        </p:nvGrpSpPr>
        <p:grpSpPr>
          <a:xfrm>
            <a:off x="8626375" y="-2137135"/>
            <a:ext cx="618526" cy="5831511"/>
            <a:chOff x="8626375" y="-2137135"/>
            <a:chExt cx="618526" cy="5831511"/>
          </a:xfrm>
        </p:grpSpPr>
        <p:sp>
          <p:nvSpPr>
            <p:cNvPr id="790" name="Google Shape;790;p13"/>
            <p:cNvSpPr/>
            <p:nvPr/>
          </p:nvSpPr>
          <p:spPr>
            <a:xfrm flipH="1" rot="10800000">
              <a:off x="8754318" y="-2137135"/>
              <a:ext cx="490583" cy="5831511"/>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3"/>
            <p:cNvSpPr/>
            <p:nvPr/>
          </p:nvSpPr>
          <p:spPr>
            <a:xfrm rot="-5400000">
              <a:off x="8403006" y="1365179"/>
              <a:ext cx="714890"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3"/>
            <p:cNvSpPr/>
            <p:nvPr/>
          </p:nvSpPr>
          <p:spPr>
            <a:xfrm flipH="1" rot="10800000">
              <a:off x="8754318" y="-2137135"/>
              <a:ext cx="490583" cy="5831511"/>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3"/>
            <p:cNvSpPr/>
            <p:nvPr/>
          </p:nvSpPr>
          <p:spPr>
            <a:xfrm rot="-5400000">
              <a:off x="8403006" y="1365179"/>
              <a:ext cx="714890"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4" name="Google Shape;794;p13"/>
          <p:cNvGrpSpPr/>
          <p:nvPr/>
        </p:nvGrpSpPr>
        <p:grpSpPr>
          <a:xfrm>
            <a:off x="851178" y="3217515"/>
            <a:ext cx="3146276" cy="3021722"/>
            <a:chOff x="851178" y="3217515"/>
            <a:chExt cx="3146276" cy="3021722"/>
          </a:xfrm>
        </p:grpSpPr>
        <p:sp>
          <p:nvSpPr>
            <p:cNvPr id="795" name="Google Shape;795;p13"/>
            <p:cNvSpPr/>
            <p:nvPr/>
          </p:nvSpPr>
          <p:spPr>
            <a:xfrm rot="-8116073">
              <a:off x="1306773" y="3769020"/>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3"/>
            <p:cNvSpPr/>
            <p:nvPr/>
          </p:nvSpPr>
          <p:spPr>
            <a:xfrm rot="5400000">
              <a:off x="851178" y="4503372"/>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3"/>
            <p:cNvSpPr/>
            <p:nvPr/>
          </p:nvSpPr>
          <p:spPr>
            <a:xfrm rot="-8116073">
              <a:off x="1306773" y="3769020"/>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3"/>
            <p:cNvSpPr/>
            <p:nvPr/>
          </p:nvSpPr>
          <p:spPr>
            <a:xfrm rot="5400000">
              <a:off x="851178" y="4503372"/>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799" name="Shape 799"/>
        <p:cNvGrpSpPr/>
        <p:nvPr/>
      </p:nvGrpSpPr>
      <p:grpSpPr>
        <a:xfrm>
          <a:off x="0" y="0"/>
          <a:ext cx="0" cy="0"/>
          <a:chOff x="0" y="0"/>
          <a:chExt cx="0" cy="0"/>
        </a:xfrm>
      </p:grpSpPr>
      <p:sp>
        <p:nvSpPr>
          <p:cNvPr id="800" name="Google Shape;800;p14"/>
          <p:cNvSpPr txBox="1"/>
          <p:nvPr>
            <p:ph type="title"/>
          </p:nvPr>
        </p:nvSpPr>
        <p:spPr>
          <a:xfrm>
            <a:off x="1311750" y="3986900"/>
            <a:ext cx="6520500" cy="478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01" name="Google Shape;801;p14"/>
          <p:cNvSpPr txBox="1"/>
          <p:nvPr>
            <p:ph idx="1" type="subTitle"/>
          </p:nvPr>
        </p:nvSpPr>
        <p:spPr>
          <a:xfrm>
            <a:off x="1311750" y="1934575"/>
            <a:ext cx="6520500" cy="15378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3200"/>
              <a:buNone/>
              <a:defRPr sz="3000"/>
            </a:lvl1pPr>
            <a:lvl2pPr lvl="1" rtl="0" algn="ctr">
              <a:lnSpc>
                <a:spcPct val="100000"/>
              </a:lnSpc>
              <a:spcBef>
                <a:spcPts val="0"/>
              </a:spcBef>
              <a:spcAft>
                <a:spcPts val="0"/>
              </a:spcAft>
              <a:buSzPts val="3200"/>
              <a:buNone/>
              <a:defRPr sz="3200"/>
            </a:lvl2pPr>
            <a:lvl3pPr lvl="2" rtl="0" algn="ctr">
              <a:lnSpc>
                <a:spcPct val="100000"/>
              </a:lnSpc>
              <a:spcBef>
                <a:spcPts val="0"/>
              </a:spcBef>
              <a:spcAft>
                <a:spcPts val="0"/>
              </a:spcAft>
              <a:buSzPts val="3200"/>
              <a:buNone/>
              <a:defRPr sz="3200"/>
            </a:lvl3pPr>
            <a:lvl4pPr lvl="3" rtl="0" algn="ctr">
              <a:lnSpc>
                <a:spcPct val="100000"/>
              </a:lnSpc>
              <a:spcBef>
                <a:spcPts val="0"/>
              </a:spcBef>
              <a:spcAft>
                <a:spcPts val="0"/>
              </a:spcAft>
              <a:buSzPts val="3200"/>
              <a:buNone/>
              <a:defRPr sz="3200"/>
            </a:lvl4pPr>
            <a:lvl5pPr lvl="4" rtl="0" algn="ctr">
              <a:lnSpc>
                <a:spcPct val="100000"/>
              </a:lnSpc>
              <a:spcBef>
                <a:spcPts val="0"/>
              </a:spcBef>
              <a:spcAft>
                <a:spcPts val="0"/>
              </a:spcAft>
              <a:buSzPts val="3200"/>
              <a:buNone/>
              <a:defRPr sz="3200"/>
            </a:lvl5pPr>
            <a:lvl6pPr lvl="5" rtl="0" algn="ctr">
              <a:lnSpc>
                <a:spcPct val="100000"/>
              </a:lnSpc>
              <a:spcBef>
                <a:spcPts val="0"/>
              </a:spcBef>
              <a:spcAft>
                <a:spcPts val="0"/>
              </a:spcAft>
              <a:buSzPts val="3200"/>
              <a:buNone/>
              <a:defRPr sz="3200"/>
            </a:lvl6pPr>
            <a:lvl7pPr lvl="6" rtl="0" algn="ctr">
              <a:lnSpc>
                <a:spcPct val="100000"/>
              </a:lnSpc>
              <a:spcBef>
                <a:spcPts val="0"/>
              </a:spcBef>
              <a:spcAft>
                <a:spcPts val="0"/>
              </a:spcAft>
              <a:buSzPts val="3200"/>
              <a:buNone/>
              <a:defRPr sz="3200"/>
            </a:lvl7pPr>
            <a:lvl8pPr lvl="7" rtl="0" algn="ctr">
              <a:lnSpc>
                <a:spcPct val="100000"/>
              </a:lnSpc>
              <a:spcBef>
                <a:spcPts val="0"/>
              </a:spcBef>
              <a:spcAft>
                <a:spcPts val="0"/>
              </a:spcAft>
              <a:buSzPts val="3200"/>
              <a:buNone/>
              <a:defRPr sz="3200"/>
            </a:lvl8pPr>
            <a:lvl9pPr lvl="8" rtl="0" algn="ctr">
              <a:lnSpc>
                <a:spcPct val="100000"/>
              </a:lnSpc>
              <a:spcBef>
                <a:spcPts val="0"/>
              </a:spcBef>
              <a:spcAft>
                <a:spcPts val="0"/>
              </a:spcAft>
              <a:buSzPts val="3200"/>
              <a:buNone/>
              <a:defRPr sz="3200"/>
            </a:lvl9pPr>
          </a:lstStyle>
          <a:p/>
        </p:txBody>
      </p:sp>
      <p:grpSp>
        <p:nvGrpSpPr>
          <p:cNvPr id="802" name="Google Shape;802;p14"/>
          <p:cNvGrpSpPr/>
          <p:nvPr/>
        </p:nvGrpSpPr>
        <p:grpSpPr>
          <a:xfrm flipH="1">
            <a:off x="8167938" y="-4899154"/>
            <a:ext cx="3721951" cy="12135923"/>
            <a:chOff x="-3170262" y="3452177"/>
            <a:chExt cx="3721951" cy="12135923"/>
          </a:xfrm>
        </p:grpSpPr>
        <p:sp>
          <p:nvSpPr>
            <p:cNvPr id="803" name="Google Shape;803;p14"/>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4"/>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4"/>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4"/>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4"/>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4"/>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4"/>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4"/>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4"/>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4"/>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4"/>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4"/>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4"/>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4"/>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4"/>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4"/>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4"/>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4"/>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4"/>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4"/>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4"/>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4"/>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4"/>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4"/>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4"/>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4"/>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4"/>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4"/>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4"/>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4"/>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4"/>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4"/>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4"/>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4"/>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4"/>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4"/>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4"/>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4"/>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4"/>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4"/>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4"/>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4"/>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4"/>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4"/>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4"/>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4"/>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4"/>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4"/>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4"/>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4"/>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4"/>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4"/>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4"/>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4"/>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4"/>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4"/>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9" name="Google Shape;859;p14"/>
          <p:cNvGrpSpPr/>
          <p:nvPr/>
        </p:nvGrpSpPr>
        <p:grpSpPr>
          <a:xfrm rot="10800000">
            <a:off x="-2853462" y="-2443379"/>
            <a:ext cx="3721951" cy="12135923"/>
            <a:chOff x="-3170262" y="3452177"/>
            <a:chExt cx="3721951" cy="12135923"/>
          </a:xfrm>
        </p:grpSpPr>
        <p:sp>
          <p:nvSpPr>
            <p:cNvPr id="860" name="Google Shape;860;p14"/>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4"/>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4"/>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4"/>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4"/>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4"/>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4"/>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4"/>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4"/>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4"/>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4"/>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4"/>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4"/>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4"/>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4"/>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4"/>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4"/>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4"/>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4"/>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4"/>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4"/>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4"/>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4"/>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4"/>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4"/>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4"/>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4"/>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4"/>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4"/>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4"/>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4"/>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4"/>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4"/>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4"/>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4"/>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4"/>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4"/>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4"/>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4"/>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4"/>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4"/>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4"/>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4"/>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4"/>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4"/>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4"/>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4"/>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14"/>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14"/>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4"/>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4"/>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14"/>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14"/>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14"/>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4"/>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14"/>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6" name="Google Shape;916;p14"/>
          <p:cNvGrpSpPr/>
          <p:nvPr/>
        </p:nvGrpSpPr>
        <p:grpSpPr>
          <a:xfrm rot="10800000">
            <a:off x="8636589" y="3129613"/>
            <a:ext cx="261061" cy="3913266"/>
            <a:chOff x="7704114" y="-97112"/>
            <a:chExt cx="261061" cy="3913266"/>
          </a:xfrm>
        </p:grpSpPr>
        <p:sp>
          <p:nvSpPr>
            <p:cNvPr id="917" name="Google Shape;917;p14"/>
            <p:cNvSpPr/>
            <p:nvPr/>
          </p:nvSpPr>
          <p:spPr>
            <a:xfrm>
              <a:off x="7779425" y="-97112"/>
              <a:ext cx="185750" cy="3804950"/>
            </a:xfrm>
            <a:custGeom>
              <a:rect b="b" l="l" r="r" t="t"/>
              <a:pathLst>
                <a:path extrusionOk="0" h="152198" w="7430">
                  <a:moveTo>
                    <a:pt x="7366" y="0"/>
                  </a:moveTo>
                  <a:lnTo>
                    <a:pt x="7430" y="96755"/>
                  </a:lnTo>
                  <a:lnTo>
                    <a:pt x="0" y="107019"/>
                  </a:lnTo>
                  <a:lnTo>
                    <a:pt x="8" y="152198"/>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918" name="Google Shape;918;p14"/>
            <p:cNvSpPr/>
            <p:nvPr/>
          </p:nvSpPr>
          <p:spPr>
            <a:xfrm>
              <a:off x="7704114" y="3665554"/>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14"/>
            <p:cNvSpPr/>
            <p:nvPr/>
          </p:nvSpPr>
          <p:spPr>
            <a:xfrm>
              <a:off x="7779425" y="-97112"/>
              <a:ext cx="185750" cy="3804950"/>
            </a:xfrm>
            <a:custGeom>
              <a:rect b="b" l="l" r="r" t="t"/>
              <a:pathLst>
                <a:path extrusionOk="0" h="152198" w="7430">
                  <a:moveTo>
                    <a:pt x="7366" y="0"/>
                  </a:moveTo>
                  <a:lnTo>
                    <a:pt x="7430" y="96755"/>
                  </a:lnTo>
                  <a:lnTo>
                    <a:pt x="0" y="107019"/>
                  </a:lnTo>
                  <a:lnTo>
                    <a:pt x="8" y="152198"/>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920" name="Google Shape;920;p14"/>
            <p:cNvSpPr/>
            <p:nvPr/>
          </p:nvSpPr>
          <p:spPr>
            <a:xfrm>
              <a:off x="7704114" y="3665554"/>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_1">
    <p:spTree>
      <p:nvGrpSpPr>
        <p:cNvPr id="921" name="Shape 921"/>
        <p:cNvGrpSpPr/>
        <p:nvPr/>
      </p:nvGrpSpPr>
      <p:grpSpPr>
        <a:xfrm>
          <a:off x="0" y="0"/>
          <a:ext cx="0" cy="0"/>
          <a:chOff x="0" y="0"/>
          <a:chExt cx="0" cy="0"/>
        </a:xfrm>
      </p:grpSpPr>
      <p:sp>
        <p:nvSpPr>
          <p:cNvPr id="922" name="Google Shape;922;p15"/>
          <p:cNvSpPr txBox="1"/>
          <p:nvPr>
            <p:ph type="title"/>
          </p:nvPr>
        </p:nvSpPr>
        <p:spPr>
          <a:xfrm>
            <a:off x="3039400" y="1812550"/>
            <a:ext cx="4730400" cy="6810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4500"/>
              <a:buNone/>
              <a:defRPr sz="4500"/>
            </a:lvl1pPr>
            <a:lvl2pPr lvl="1" rtl="0" algn="l">
              <a:spcBef>
                <a:spcPts val="0"/>
              </a:spcBef>
              <a:spcAft>
                <a:spcPts val="0"/>
              </a:spcAft>
              <a:buSzPts val="4500"/>
              <a:buNone/>
              <a:defRPr sz="4500"/>
            </a:lvl2pPr>
            <a:lvl3pPr lvl="2" rtl="0" algn="l">
              <a:spcBef>
                <a:spcPts val="0"/>
              </a:spcBef>
              <a:spcAft>
                <a:spcPts val="0"/>
              </a:spcAft>
              <a:buSzPts val="4500"/>
              <a:buNone/>
              <a:defRPr sz="4500"/>
            </a:lvl3pPr>
            <a:lvl4pPr lvl="3" rtl="0" algn="l">
              <a:spcBef>
                <a:spcPts val="0"/>
              </a:spcBef>
              <a:spcAft>
                <a:spcPts val="0"/>
              </a:spcAft>
              <a:buSzPts val="4500"/>
              <a:buNone/>
              <a:defRPr sz="4500"/>
            </a:lvl4pPr>
            <a:lvl5pPr lvl="4" rtl="0" algn="l">
              <a:spcBef>
                <a:spcPts val="0"/>
              </a:spcBef>
              <a:spcAft>
                <a:spcPts val="0"/>
              </a:spcAft>
              <a:buSzPts val="4500"/>
              <a:buNone/>
              <a:defRPr sz="4500"/>
            </a:lvl5pPr>
            <a:lvl6pPr lvl="5" rtl="0" algn="l">
              <a:spcBef>
                <a:spcPts val="0"/>
              </a:spcBef>
              <a:spcAft>
                <a:spcPts val="0"/>
              </a:spcAft>
              <a:buSzPts val="4500"/>
              <a:buNone/>
              <a:defRPr sz="4500"/>
            </a:lvl6pPr>
            <a:lvl7pPr lvl="6" rtl="0" algn="l">
              <a:spcBef>
                <a:spcPts val="0"/>
              </a:spcBef>
              <a:spcAft>
                <a:spcPts val="0"/>
              </a:spcAft>
              <a:buSzPts val="4500"/>
              <a:buNone/>
              <a:defRPr sz="4500"/>
            </a:lvl7pPr>
            <a:lvl8pPr lvl="7" rtl="0" algn="l">
              <a:spcBef>
                <a:spcPts val="0"/>
              </a:spcBef>
              <a:spcAft>
                <a:spcPts val="0"/>
              </a:spcAft>
              <a:buSzPts val="4500"/>
              <a:buNone/>
              <a:defRPr sz="4500"/>
            </a:lvl8pPr>
            <a:lvl9pPr lvl="8" rtl="0" algn="l">
              <a:spcBef>
                <a:spcPts val="0"/>
              </a:spcBef>
              <a:spcAft>
                <a:spcPts val="0"/>
              </a:spcAft>
              <a:buSzPts val="4500"/>
              <a:buNone/>
              <a:defRPr sz="4500"/>
            </a:lvl9pPr>
          </a:lstStyle>
          <a:p/>
        </p:txBody>
      </p:sp>
      <p:sp>
        <p:nvSpPr>
          <p:cNvPr id="923" name="Google Shape;923;p15"/>
          <p:cNvSpPr txBox="1"/>
          <p:nvPr>
            <p:ph idx="1" type="subTitle"/>
          </p:nvPr>
        </p:nvSpPr>
        <p:spPr>
          <a:xfrm>
            <a:off x="3039400" y="2854350"/>
            <a:ext cx="4133400" cy="41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700"/>
              <a:buNone/>
              <a:defRPr sz="1700"/>
            </a:lvl1pPr>
            <a:lvl2pPr lvl="1" rtl="0">
              <a:lnSpc>
                <a:spcPct val="100000"/>
              </a:lnSpc>
              <a:spcBef>
                <a:spcPts val="0"/>
              </a:spcBef>
              <a:spcAft>
                <a:spcPts val="0"/>
              </a:spcAft>
              <a:buSzPts val="1700"/>
              <a:buNone/>
              <a:defRPr sz="1700"/>
            </a:lvl2pPr>
            <a:lvl3pPr lvl="2" rtl="0">
              <a:lnSpc>
                <a:spcPct val="100000"/>
              </a:lnSpc>
              <a:spcBef>
                <a:spcPts val="0"/>
              </a:spcBef>
              <a:spcAft>
                <a:spcPts val="0"/>
              </a:spcAft>
              <a:buSzPts val="1700"/>
              <a:buNone/>
              <a:defRPr sz="1700"/>
            </a:lvl3pPr>
            <a:lvl4pPr lvl="3" rtl="0">
              <a:lnSpc>
                <a:spcPct val="100000"/>
              </a:lnSpc>
              <a:spcBef>
                <a:spcPts val="0"/>
              </a:spcBef>
              <a:spcAft>
                <a:spcPts val="0"/>
              </a:spcAft>
              <a:buSzPts val="1700"/>
              <a:buNone/>
              <a:defRPr sz="1700"/>
            </a:lvl4pPr>
            <a:lvl5pPr lvl="4" rtl="0">
              <a:lnSpc>
                <a:spcPct val="100000"/>
              </a:lnSpc>
              <a:spcBef>
                <a:spcPts val="0"/>
              </a:spcBef>
              <a:spcAft>
                <a:spcPts val="0"/>
              </a:spcAft>
              <a:buSzPts val="1700"/>
              <a:buNone/>
              <a:defRPr sz="1700"/>
            </a:lvl5pPr>
            <a:lvl6pPr lvl="5" rtl="0">
              <a:lnSpc>
                <a:spcPct val="100000"/>
              </a:lnSpc>
              <a:spcBef>
                <a:spcPts val="0"/>
              </a:spcBef>
              <a:spcAft>
                <a:spcPts val="0"/>
              </a:spcAft>
              <a:buSzPts val="1700"/>
              <a:buNone/>
              <a:defRPr sz="1700"/>
            </a:lvl6pPr>
            <a:lvl7pPr lvl="6" rtl="0">
              <a:lnSpc>
                <a:spcPct val="100000"/>
              </a:lnSpc>
              <a:spcBef>
                <a:spcPts val="0"/>
              </a:spcBef>
              <a:spcAft>
                <a:spcPts val="0"/>
              </a:spcAft>
              <a:buSzPts val="1700"/>
              <a:buNone/>
              <a:defRPr sz="1700"/>
            </a:lvl7pPr>
            <a:lvl8pPr lvl="7" rtl="0">
              <a:lnSpc>
                <a:spcPct val="100000"/>
              </a:lnSpc>
              <a:spcBef>
                <a:spcPts val="0"/>
              </a:spcBef>
              <a:spcAft>
                <a:spcPts val="0"/>
              </a:spcAft>
              <a:buSzPts val="1700"/>
              <a:buNone/>
              <a:defRPr sz="1700"/>
            </a:lvl8pPr>
            <a:lvl9pPr lvl="8" rtl="0">
              <a:lnSpc>
                <a:spcPct val="100000"/>
              </a:lnSpc>
              <a:spcBef>
                <a:spcPts val="0"/>
              </a:spcBef>
              <a:spcAft>
                <a:spcPts val="0"/>
              </a:spcAft>
              <a:buSzPts val="1700"/>
              <a:buNone/>
              <a:defRPr sz="1700"/>
            </a:lvl9pPr>
          </a:lstStyle>
          <a:p/>
        </p:txBody>
      </p:sp>
      <p:sp>
        <p:nvSpPr>
          <p:cNvPr id="924" name="Google Shape;924;p15"/>
          <p:cNvSpPr txBox="1"/>
          <p:nvPr>
            <p:ph hasCustomPrompt="1" idx="2" type="title"/>
          </p:nvPr>
        </p:nvSpPr>
        <p:spPr>
          <a:xfrm>
            <a:off x="1624100" y="2159377"/>
            <a:ext cx="1076400" cy="82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grpSp>
        <p:nvGrpSpPr>
          <p:cNvPr id="925" name="Google Shape;925;p15"/>
          <p:cNvGrpSpPr/>
          <p:nvPr/>
        </p:nvGrpSpPr>
        <p:grpSpPr>
          <a:xfrm flipH="1" rot="5400000">
            <a:off x="3245125" y="-6666529"/>
            <a:ext cx="3721951" cy="12135923"/>
            <a:chOff x="-3170262" y="3452177"/>
            <a:chExt cx="3721951" cy="12135923"/>
          </a:xfrm>
        </p:grpSpPr>
        <p:sp>
          <p:nvSpPr>
            <p:cNvPr id="926" name="Google Shape;926;p15"/>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15"/>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5"/>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5"/>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5"/>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15"/>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15"/>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5"/>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5"/>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5"/>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15"/>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5"/>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5"/>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5"/>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5"/>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5"/>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5"/>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15"/>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15"/>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5"/>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5"/>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15"/>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15"/>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15"/>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5"/>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15"/>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5"/>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5"/>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5"/>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5"/>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5"/>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5"/>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5"/>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5"/>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5"/>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5"/>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15"/>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5"/>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5"/>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5"/>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5"/>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5"/>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5"/>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5"/>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5"/>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5"/>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5"/>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15"/>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15"/>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5"/>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5"/>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15"/>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15"/>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5"/>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5"/>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15"/>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2" name="Google Shape;982;p15"/>
          <p:cNvGrpSpPr/>
          <p:nvPr/>
        </p:nvGrpSpPr>
        <p:grpSpPr>
          <a:xfrm>
            <a:off x="-2507408" y="4010131"/>
            <a:ext cx="13681471" cy="3721951"/>
            <a:chOff x="-2507408" y="4010131"/>
            <a:chExt cx="13681471" cy="3721951"/>
          </a:xfrm>
        </p:grpSpPr>
        <p:sp>
          <p:nvSpPr>
            <p:cNvPr id="983" name="Google Shape;983;p15"/>
            <p:cNvSpPr/>
            <p:nvPr/>
          </p:nvSpPr>
          <p:spPr>
            <a:xfrm rot="-5400000">
              <a:off x="5294072" y="184294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5"/>
            <p:cNvSpPr/>
            <p:nvPr/>
          </p:nvSpPr>
          <p:spPr>
            <a:xfrm rot="-5400000">
              <a:off x="6009117" y="6527890"/>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15"/>
            <p:cNvSpPr/>
            <p:nvPr/>
          </p:nvSpPr>
          <p:spPr>
            <a:xfrm rot="-5400000">
              <a:off x="7837772" y="7349837"/>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15"/>
            <p:cNvSpPr/>
            <p:nvPr/>
          </p:nvSpPr>
          <p:spPr>
            <a:xfrm rot="-5400000">
              <a:off x="1414655" y="4861593"/>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15"/>
            <p:cNvSpPr/>
            <p:nvPr/>
          </p:nvSpPr>
          <p:spPr>
            <a:xfrm rot="-5400000">
              <a:off x="4633252" y="4074752"/>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15"/>
            <p:cNvSpPr/>
            <p:nvPr/>
          </p:nvSpPr>
          <p:spPr>
            <a:xfrm rot="-5400000">
              <a:off x="4844935" y="4074752"/>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15"/>
            <p:cNvSpPr/>
            <p:nvPr/>
          </p:nvSpPr>
          <p:spPr>
            <a:xfrm rot="-5400000">
              <a:off x="5058986" y="4074809"/>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15"/>
            <p:cNvSpPr/>
            <p:nvPr/>
          </p:nvSpPr>
          <p:spPr>
            <a:xfrm rot="-5400000">
              <a:off x="5270612" y="4074752"/>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15"/>
            <p:cNvSpPr/>
            <p:nvPr/>
          </p:nvSpPr>
          <p:spPr>
            <a:xfrm rot="-5400000">
              <a:off x="5482295" y="4074752"/>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15"/>
            <p:cNvSpPr/>
            <p:nvPr/>
          </p:nvSpPr>
          <p:spPr>
            <a:xfrm rot="-5400000">
              <a:off x="6394794" y="3705606"/>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5"/>
            <p:cNvSpPr/>
            <p:nvPr/>
          </p:nvSpPr>
          <p:spPr>
            <a:xfrm rot="-5400000">
              <a:off x="526836" y="6351425"/>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15"/>
            <p:cNvSpPr/>
            <p:nvPr/>
          </p:nvSpPr>
          <p:spPr>
            <a:xfrm flipH="1" rot="10800000">
              <a:off x="8072788" y="4010131"/>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15"/>
            <p:cNvSpPr/>
            <p:nvPr/>
          </p:nvSpPr>
          <p:spPr>
            <a:xfrm flipH="1" rot="10800000">
              <a:off x="7051306" y="4011281"/>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15"/>
            <p:cNvSpPr/>
            <p:nvPr/>
          </p:nvSpPr>
          <p:spPr>
            <a:xfrm flipH="1" rot="10800000">
              <a:off x="11056539" y="4996931"/>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15"/>
            <p:cNvSpPr/>
            <p:nvPr/>
          </p:nvSpPr>
          <p:spPr>
            <a:xfrm flipH="1" rot="10800000">
              <a:off x="11056539" y="42864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15"/>
            <p:cNvSpPr/>
            <p:nvPr/>
          </p:nvSpPr>
          <p:spPr>
            <a:xfrm flipH="1" rot="10800000">
              <a:off x="11056539" y="452326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15"/>
            <p:cNvSpPr/>
            <p:nvPr/>
          </p:nvSpPr>
          <p:spPr>
            <a:xfrm flipH="1" rot="10800000">
              <a:off x="11056539" y="47600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15"/>
            <p:cNvSpPr/>
            <p:nvPr/>
          </p:nvSpPr>
          <p:spPr>
            <a:xfrm flipH="1" rot="10800000">
              <a:off x="5481164" y="7463931"/>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15"/>
            <p:cNvSpPr/>
            <p:nvPr/>
          </p:nvSpPr>
          <p:spPr>
            <a:xfrm flipH="1" rot="10800000">
              <a:off x="2956571" y="40865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15"/>
            <p:cNvSpPr/>
            <p:nvPr/>
          </p:nvSpPr>
          <p:spPr>
            <a:xfrm flipH="1" rot="10800000">
              <a:off x="1770967" y="40865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15"/>
            <p:cNvSpPr/>
            <p:nvPr/>
          </p:nvSpPr>
          <p:spPr>
            <a:xfrm flipH="1" rot="10800000">
              <a:off x="2008088" y="40865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15"/>
            <p:cNvSpPr/>
            <p:nvPr/>
          </p:nvSpPr>
          <p:spPr>
            <a:xfrm flipH="1" rot="10800000">
              <a:off x="2245208" y="40865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15"/>
            <p:cNvSpPr/>
            <p:nvPr/>
          </p:nvSpPr>
          <p:spPr>
            <a:xfrm flipH="1" rot="10800000">
              <a:off x="2482329" y="40865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15"/>
            <p:cNvSpPr/>
            <p:nvPr/>
          </p:nvSpPr>
          <p:spPr>
            <a:xfrm flipH="1" rot="10800000">
              <a:off x="2719450" y="40865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15"/>
            <p:cNvSpPr/>
            <p:nvPr/>
          </p:nvSpPr>
          <p:spPr>
            <a:xfrm rot="-5400000">
              <a:off x="5294072" y="184294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15"/>
            <p:cNvSpPr/>
            <p:nvPr/>
          </p:nvSpPr>
          <p:spPr>
            <a:xfrm rot="-5400000">
              <a:off x="6009117" y="6527890"/>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15"/>
            <p:cNvSpPr/>
            <p:nvPr/>
          </p:nvSpPr>
          <p:spPr>
            <a:xfrm rot="-5400000">
              <a:off x="7837772" y="7349837"/>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15"/>
            <p:cNvSpPr/>
            <p:nvPr/>
          </p:nvSpPr>
          <p:spPr>
            <a:xfrm rot="-5400000">
              <a:off x="1414655" y="4861593"/>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15"/>
            <p:cNvSpPr/>
            <p:nvPr/>
          </p:nvSpPr>
          <p:spPr>
            <a:xfrm rot="-5400000">
              <a:off x="4633252" y="4074752"/>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15"/>
            <p:cNvSpPr/>
            <p:nvPr/>
          </p:nvSpPr>
          <p:spPr>
            <a:xfrm rot="-5400000">
              <a:off x="4844935" y="4074752"/>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15"/>
            <p:cNvSpPr/>
            <p:nvPr/>
          </p:nvSpPr>
          <p:spPr>
            <a:xfrm rot="-5400000">
              <a:off x="5058986" y="4074809"/>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15"/>
            <p:cNvSpPr/>
            <p:nvPr/>
          </p:nvSpPr>
          <p:spPr>
            <a:xfrm rot="-5400000">
              <a:off x="5270612" y="4074752"/>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15"/>
            <p:cNvSpPr/>
            <p:nvPr/>
          </p:nvSpPr>
          <p:spPr>
            <a:xfrm rot="-5400000">
              <a:off x="5482295" y="4074752"/>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15"/>
            <p:cNvSpPr/>
            <p:nvPr/>
          </p:nvSpPr>
          <p:spPr>
            <a:xfrm rot="-5400000">
              <a:off x="526836" y="6351425"/>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15"/>
            <p:cNvSpPr/>
            <p:nvPr/>
          </p:nvSpPr>
          <p:spPr>
            <a:xfrm flipH="1" rot="10800000">
              <a:off x="8072788" y="4010131"/>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15"/>
            <p:cNvSpPr/>
            <p:nvPr/>
          </p:nvSpPr>
          <p:spPr>
            <a:xfrm flipH="1" rot="10800000">
              <a:off x="7051306" y="4011281"/>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15"/>
            <p:cNvSpPr/>
            <p:nvPr/>
          </p:nvSpPr>
          <p:spPr>
            <a:xfrm flipH="1" rot="10800000">
              <a:off x="11056539" y="4996931"/>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15"/>
            <p:cNvSpPr/>
            <p:nvPr/>
          </p:nvSpPr>
          <p:spPr>
            <a:xfrm flipH="1" rot="10800000">
              <a:off x="11056539" y="42864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15"/>
            <p:cNvSpPr/>
            <p:nvPr/>
          </p:nvSpPr>
          <p:spPr>
            <a:xfrm flipH="1" rot="10800000">
              <a:off x="11056539" y="452326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15"/>
            <p:cNvSpPr/>
            <p:nvPr/>
          </p:nvSpPr>
          <p:spPr>
            <a:xfrm flipH="1" rot="10800000">
              <a:off x="11056539" y="47600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15"/>
            <p:cNvSpPr/>
            <p:nvPr/>
          </p:nvSpPr>
          <p:spPr>
            <a:xfrm flipH="1" rot="10800000">
              <a:off x="2956571" y="40865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15"/>
            <p:cNvSpPr/>
            <p:nvPr/>
          </p:nvSpPr>
          <p:spPr>
            <a:xfrm flipH="1" rot="10800000">
              <a:off x="1770967" y="40865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15"/>
            <p:cNvSpPr/>
            <p:nvPr/>
          </p:nvSpPr>
          <p:spPr>
            <a:xfrm flipH="1" rot="10800000">
              <a:off x="2008088" y="40865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15"/>
            <p:cNvSpPr/>
            <p:nvPr/>
          </p:nvSpPr>
          <p:spPr>
            <a:xfrm flipH="1" rot="10800000">
              <a:off x="2245208" y="40865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15"/>
            <p:cNvSpPr/>
            <p:nvPr/>
          </p:nvSpPr>
          <p:spPr>
            <a:xfrm flipH="1" rot="10800000">
              <a:off x="2482329" y="40865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15"/>
            <p:cNvSpPr/>
            <p:nvPr/>
          </p:nvSpPr>
          <p:spPr>
            <a:xfrm flipH="1" rot="10800000">
              <a:off x="2719450" y="40865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9" name="Google Shape;1029;p15"/>
            <p:cNvGrpSpPr/>
            <p:nvPr/>
          </p:nvGrpSpPr>
          <p:grpSpPr>
            <a:xfrm>
              <a:off x="-2507408" y="4560924"/>
              <a:ext cx="6876983" cy="300288"/>
              <a:chOff x="-2507408" y="4560924"/>
              <a:chExt cx="6876983" cy="300288"/>
            </a:xfrm>
          </p:grpSpPr>
          <p:sp>
            <p:nvSpPr>
              <p:cNvPr id="1030" name="Google Shape;1030;p15"/>
              <p:cNvSpPr/>
              <p:nvPr/>
            </p:nvSpPr>
            <p:spPr>
              <a:xfrm rot="-5400000">
                <a:off x="846319" y="1337956"/>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15"/>
              <p:cNvSpPr/>
              <p:nvPr/>
            </p:nvSpPr>
            <p:spPr>
              <a:xfrm flipH="1" rot="10800000">
                <a:off x="-44930" y="4560924"/>
                <a:ext cx="1315747"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15"/>
              <p:cNvSpPr/>
              <p:nvPr/>
            </p:nvSpPr>
            <p:spPr>
              <a:xfrm flipH="1" rot="10800000">
                <a:off x="-44930" y="4560924"/>
                <a:ext cx="1315747"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2">
    <p:spTree>
      <p:nvGrpSpPr>
        <p:cNvPr id="1033" name="Shape 1033"/>
        <p:cNvGrpSpPr/>
        <p:nvPr/>
      </p:nvGrpSpPr>
      <p:grpSpPr>
        <a:xfrm>
          <a:off x="0" y="0"/>
          <a:ext cx="0" cy="0"/>
          <a:chOff x="0" y="0"/>
          <a:chExt cx="0" cy="0"/>
        </a:xfrm>
      </p:grpSpPr>
      <p:sp>
        <p:nvSpPr>
          <p:cNvPr id="1034" name="Google Shape;1034;p16"/>
          <p:cNvSpPr txBox="1"/>
          <p:nvPr>
            <p:ph type="title"/>
          </p:nvPr>
        </p:nvSpPr>
        <p:spPr>
          <a:xfrm>
            <a:off x="713225" y="539525"/>
            <a:ext cx="7717500" cy="478200"/>
          </a:xfrm>
          <a:prstGeom prst="rect">
            <a:avLst/>
          </a:prstGeom>
        </p:spPr>
        <p:txBody>
          <a:bodyPr anchorCtr="0" anchor="t" bIns="91425" lIns="91425" spcFirstLastPara="1" rIns="91425" wrap="square" tIns="91425">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grpSp>
        <p:nvGrpSpPr>
          <p:cNvPr id="1035" name="Google Shape;1035;p16"/>
          <p:cNvGrpSpPr/>
          <p:nvPr/>
        </p:nvGrpSpPr>
        <p:grpSpPr>
          <a:xfrm flipH="1" rot="-5400000">
            <a:off x="5484825" y="4506281"/>
            <a:ext cx="4222888" cy="4088811"/>
            <a:chOff x="8129425" y="2555026"/>
            <a:chExt cx="4222888" cy="4088811"/>
          </a:xfrm>
        </p:grpSpPr>
        <p:sp>
          <p:nvSpPr>
            <p:cNvPr id="1036" name="Google Shape;1036;p16"/>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16"/>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16"/>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16"/>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16"/>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16"/>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16"/>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16"/>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4" name="Google Shape;1044;p16"/>
          <p:cNvGrpSpPr/>
          <p:nvPr/>
        </p:nvGrpSpPr>
        <p:grpSpPr>
          <a:xfrm>
            <a:off x="-1350577" y="383600"/>
            <a:ext cx="1928770" cy="2826596"/>
            <a:chOff x="-1350577" y="383600"/>
            <a:chExt cx="1928770" cy="2826596"/>
          </a:xfrm>
        </p:grpSpPr>
        <p:sp>
          <p:nvSpPr>
            <p:cNvPr id="1045" name="Google Shape;1045;p16"/>
            <p:cNvSpPr/>
            <p:nvPr/>
          </p:nvSpPr>
          <p:spPr>
            <a:xfrm rot="5400000">
              <a:off x="-1711634" y="920412"/>
              <a:ext cx="2650694" cy="1753015"/>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16"/>
            <p:cNvSpPr/>
            <p:nvPr/>
          </p:nvSpPr>
          <p:spPr>
            <a:xfrm flipH="1">
              <a:off x="-1350577" y="3034311"/>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16"/>
            <p:cNvSpPr/>
            <p:nvPr/>
          </p:nvSpPr>
          <p:spPr>
            <a:xfrm flipH="1">
              <a:off x="402308" y="383600"/>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16"/>
            <p:cNvSpPr/>
            <p:nvPr/>
          </p:nvSpPr>
          <p:spPr>
            <a:xfrm flipH="1">
              <a:off x="402308" y="809866"/>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16"/>
            <p:cNvSpPr/>
            <p:nvPr/>
          </p:nvSpPr>
          <p:spPr>
            <a:xfrm rot="5400000">
              <a:off x="-1711634" y="920412"/>
              <a:ext cx="2650694" cy="1753015"/>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16"/>
            <p:cNvSpPr/>
            <p:nvPr/>
          </p:nvSpPr>
          <p:spPr>
            <a:xfrm flipH="1">
              <a:off x="-1350577" y="3034311"/>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16"/>
            <p:cNvSpPr/>
            <p:nvPr/>
          </p:nvSpPr>
          <p:spPr>
            <a:xfrm flipH="1">
              <a:off x="402308" y="383600"/>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16"/>
            <p:cNvSpPr/>
            <p:nvPr/>
          </p:nvSpPr>
          <p:spPr>
            <a:xfrm flipH="1">
              <a:off x="402308" y="809866"/>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3" name="Google Shape;1053;p16"/>
          <p:cNvGrpSpPr/>
          <p:nvPr/>
        </p:nvGrpSpPr>
        <p:grpSpPr>
          <a:xfrm rot="10800000">
            <a:off x="8565750" y="-294612"/>
            <a:ext cx="237939" cy="3223487"/>
            <a:chOff x="8202950" y="1983213"/>
            <a:chExt cx="237939" cy="3223487"/>
          </a:xfrm>
        </p:grpSpPr>
        <p:sp>
          <p:nvSpPr>
            <p:cNvPr id="1054" name="Google Shape;1054;p16"/>
            <p:cNvSpPr/>
            <p:nvPr/>
          </p:nvSpPr>
          <p:spPr>
            <a:xfrm>
              <a:off x="8202950" y="2093625"/>
              <a:ext cx="182750" cy="3113075"/>
            </a:xfrm>
            <a:custGeom>
              <a:rect b="b" l="l" r="r" t="t"/>
              <a:pathLst>
                <a:path extrusionOk="0" h="124523" w="7310">
                  <a:moveTo>
                    <a:pt x="6787" y="124523"/>
                  </a:moveTo>
                  <a:lnTo>
                    <a:pt x="7236" y="67122"/>
                  </a:lnTo>
                  <a:lnTo>
                    <a:pt x="0" y="57280"/>
                  </a:lnTo>
                  <a:lnTo>
                    <a:pt x="0" y="33256"/>
                  </a:lnTo>
                  <a:lnTo>
                    <a:pt x="7310" y="23088"/>
                  </a:lnTo>
                  <a:lnTo>
                    <a:pt x="7253" y="0"/>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1055" name="Google Shape;1055;p16"/>
            <p:cNvSpPr/>
            <p:nvPr/>
          </p:nvSpPr>
          <p:spPr>
            <a:xfrm>
              <a:off x="8330489" y="1983213"/>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16"/>
            <p:cNvSpPr/>
            <p:nvPr/>
          </p:nvSpPr>
          <p:spPr>
            <a:xfrm>
              <a:off x="8202950" y="2093625"/>
              <a:ext cx="182750" cy="3113075"/>
            </a:xfrm>
            <a:custGeom>
              <a:rect b="b" l="l" r="r" t="t"/>
              <a:pathLst>
                <a:path extrusionOk="0" h="124523" w="7310">
                  <a:moveTo>
                    <a:pt x="6787" y="124523"/>
                  </a:moveTo>
                  <a:lnTo>
                    <a:pt x="7236" y="67122"/>
                  </a:lnTo>
                  <a:lnTo>
                    <a:pt x="0" y="57280"/>
                  </a:lnTo>
                  <a:lnTo>
                    <a:pt x="0" y="33256"/>
                  </a:lnTo>
                  <a:lnTo>
                    <a:pt x="7310" y="23088"/>
                  </a:lnTo>
                  <a:lnTo>
                    <a:pt x="7253" y="0"/>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1057" name="Google Shape;1057;p16"/>
            <p:cNvSpPr/>
            <p:nvPr/>
          </p:nvSpPr>
          <p:spPr>
            <a:xfrm>
              <a:off x="8330489" y="1983213"/>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8" name="Google Shape;1058;p16"/>
          <p:cNvGrpSpPr/>
          <p:nvPr/>
        </p:nvGrpSpPr>
        <p:grpSpPr>
          <a:xfrm rot="5400000">
            <a:off x="-739425" y="645011"/>
            <a:ext cx="3769563" cy="11358057"/>
            <a:chOff x="-2722250" y="-1079764"/>
            <a:chExt cx="3769563" cy="11358057"/>
          </a:xfrm>
        </p:grpSpPr>
        <p:sp>
          <p:nvSpPr>
            <p:cNvPr id="1059" name="Google Shape;1059;p16"/>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16"/>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16"/>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16"/>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16"/>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16"/>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16"/>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16"/>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16"/>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16"/>
            <p:cNvSpPr/>
            <p:nvPr/>
          </p:nvSpPr>
          <p:spPr>
            <a:xfrm rot="-5400000">
              <a:off x="-3866449" y="6310625"/>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16"/>
            <p:cNvSpPr/>
            <p:nvPr/>
          </p:nvSpPr>
          <p:spPr>
            <a:xfrm rot="-5400000">
              <a:off x="-3866449" y="6310625"/>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16"/>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16"/>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16"/>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3" name="Google Shape;1073;p16"/>
          <p:cNvSpPr txBox="1"/>
          <p:nvPr>
            <p:ph idx="1" type="subTitle"/>
          </p:nvPr>
        </p:nvSpPr>
        <p:spPr>
          <a:xfrm>
            <a:off x="865650" y="1889494"/>
            <a:ext cx="2212800" cy="7845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74" name="Google Shape;1074;p16"/>
          <p:cNvSpPr txBox="1"/>
          <p:nvPr>
            <p:ph idx="2" type="subTitle"/>
          </p:nvPr>
        </p:nvSpPr>
        <p:spPr>
          <a:xfrm>
            <a:off x="865650" y="1508250"/>
            <a:ext cx="2212800" cy="3813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000"/>
              <a:buFont typeface="Play"/>
              <a:buNone/>
              <a:defRPr b="1" sz="2000">
                <a:latin typeface="Play"/>
                <a:ea typeface="Play"/>
                <a:cs typeface="Play"/>
                <a:sym typeface="Play"/>
              </a:defRPr>
            </a:lvl1pPr>
            <a:lvl2pPr lvl="1" rtl="0">
              <a:lnSpc>
                <a:spcPct val="100000"/>
              </a:lnSpc>
              <a:spcBef>
                <a:spcPts val="0"/>
              </a:spcBef>
              <a:spcAft>
                <a:spcPts val="0"/>
              </a:spcAft>
              <a:buSzPts val="2000"/>
              <a:buFont typeface="Play"/>
              <a:buNone/>
              <a:defRPr b="1" sz="2000">
                <a:latin typeface="Play"/>
                <a:ea typeface="Play"/>
                <a:cs typeface="Play"/>
                <a:sym typeface="Play"/>
              </a:defRPr>
            </a:lvl2pPr>
            <a:lvl3pPr lvl="2" rtl="0">
              <a:lnSpc>
                <a:spcPct val="100000"/>
              </a:lnSpc>
              <a:spcBef>
                <a:spcPts val="0"/>
              </a:spcBef>
              <a:spcAft>
                <a:spcPts val="0"/>
              </a:spcAft>
              <a:buSzPts val="2000"/>
              <a:buFont typeface="Play"/>
              <a:buNone/>
              <a:defRPr b="1" sz="2000">
                <a:latin typeface="Play"/>
                <a:ea typeface="Play"/>
                <a:cs typeface="Play"/>
                <a:sym typeface="Play"/>
              </a:defRPr>
            </a:lvl3pPr>
            <a:lvl4pPr lvl="3" rtl="0">
              <a:lnSpc>
                <a:spcPct val="100000"/>
              </a:lnSpc>
              <a:spcBef>
                <a:spcPts val="0"/>
              </a:spcBef>
              <a:spcAft>
                <a:spcPts val="0"/>
              </a:spcAft>
              <a:buSzPts val="2000"/>
              <a:buFont typeface="Play"/>
              <a:buNone/>
              <a:defRPr b="1" sz="2000">
                <a:latin typeface="Play"/>
                <a:ea typeface="Play"/>
                <a:cs typeface="Play"/>
                <a:sym typeface="Play"/>
              </a:defRPr>
            </a:lvl4pPr>
            <a:lvl5pPr lvl="4" rtl="0">
              <a:lnSpc>
                <a:spcPct val="100000"/>
              </a:lnSpc>
              <a:spcBef>
                <a:spcPts val="0"/>
              </a:spcBef>
              <a:spcAft>
                <a:spcPts val="0"/>
              </a:spcAft>
              <a:buSzPts val="2000"/>
              <a:buFont typeface="Play"/>
              <a:buNone/>
              <a:defRPr b="1" sz="2000">
                <a:latin typeface="Play"/>
                <a:ea typeface="Play"/>
                <a:cs typeface="Play"/>
                <a:sym typeface="Play"/>
              </a:defRPr>
            </a:lvl5pPr>
            <a:lvl6pPr lvl="5" rtl="0">
              <a:lnSpc>
                <a:spcPct val="100000"/>
              </a:lnSpc>
              <a:spcBef>
                <a:spcPts val="0"/>
              </a:spcBef>
              <a:spcAft>
                <a:spcPts val="0"/>
              </a:spcAft>
              <a:buSzPts val="2000"/>
              <a:buFont typeface="Play"/>
              <a:buNone/>
              <a:defRPr b="1" sz="2000">
                <a:latin typeface="Play"/>
                <a:ea typeface="Play"/>
                <a:cs typeface="Play"/>
                <a:sym typeface="Play"/>
              </a:defRPr>
            </a:lvl6pPr>
            <a:lvl7pPr lvl="6" rtl="0">
              <a:lnSpc>
                <a:spcPct val="100000"/>
              </a:lnSpc>
              <a:spcBef>
                <a:spcPts val="0"/>
              </a:spcBef>
              <a:spcAft>
                <a:spcPts val="0"/>
              </a:spcAft>
              <a:buSzPts val="2000"/>
              <a:buFont typeface="Play"/>
              <a:buNone/>
              <a:defRPr b="1" sz="2000">
                <a:latin typeface="Play"/>
                <a:ea typeface="Play"/>
                <a:cs typeface="Play"/>
                <a:sym typeface="Play"/>
              </a:defRPr>
            </a:lvl7pPr>
            <a:lvl8pPr lvl="7" rtl="0">
              <a:lnSpc>
                <a:spcPct val="100000"/>
              </a:lnSpc>
              <a:spcBef>
                <a:spcPts val="0"/>
              </a:spcBef>
              <a:spcAft>
                <a:spcPts val="0"/>
              </a:spcAft>
              <a:buSzPts val="2000"/>
              <a:buFont typeface="Play"/>
              <a:buNone/>
              <a:defRPr b="1" sz="2000">
                <a:latin typeface="Play"/>
                <a:ea typeface="Play"/>
                <a:cs typeface="Play"/>
                <a:sym typeface="Play"/>
              </a:defRPr>
            </a:lvl8pPr>
            <a:lvl9pPr lvl="8" rtl="0">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1075" name="Google Shape;1075;p16"/>
          <p:cNvSpPr txBox="1"/>
          <p:nvPr>
            <p:ph idx="3" type="subTitle"/>
          </p:nvPr>
        </p:nvSpPr>
        <p:spPr>
          <a:xfrm>
            <a:off x="865650" y="3185894"/>
            <a:ext cx="2212800" cy="7845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76" name="Google Shape;1076;p16"/>
          <p:cNvSpPr txBox="1"/>
          <p:nvPr>
            <p:ph idx="4" type="subTitle"/>
          </p:nvPr>
        </p:nvSpPr>
        <p:spPr>
          <a:xfrm>
            <a:off x="865650" y="2804650"/>
            <a:ext cx="2212800" cy="3813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000"/>
              <a:buFont typeface="Play"/>
              <a:buNone/>
              <a:defRPr b="1" sz="2000">
                <a:latin typeface="Play"/>
                <a:ea typeface="Play"/>
                <a:cs typeface="Play"/>
                <a:sym typeface="Play"/>
              </a:defRPr>
            </a:lvl1pPr>
            <a:lvl2pPr lvl="1" rtl="0">
              <a:lnSpc>
                <a:spcPct val="100000"/>
              </a:lnSpc>
              <a:spcBef>
                <a:spcPts val="0"/>
              </a:spcBef>
              <a:spcAft>
                <a:spcPts val="0"/>
              </a:spcAft>
              <a:buSzPts val="2000"/>
              <a:buFont typeface="Play"/>
              <a:buNone/>
              <a:defRPr b="1" sz="2000">
                <a:latin typeface="Play"/>
                <a:ea typeface="Play"/>
                <a:cs typeface="Play"/>
                <a:sym typeface="Play"/>
              </a:defRPr>
            </a:lvl2pPr>
            <a:lvl3pPr lvl="2" rtl="0">
              <a:lnSpc>
                <a:spcPct val="100000"/>
              </a:lnSpc>
              <a:spcBef>
                <a:spcPts val="0"/>
              </a:spcBef>
              <a:spcAft>
                <a:spcPts val="0"/>
              </a:spcAft>
              <a:buSzPts val="2000"/>
              <a:buFont typeface="Play"/>
              <a:buNone/>
              <a:defRPr b="1" sz="2000">
                <a:latin typeface="Play"/>
                <a:ea typeface="Play"/>
                <a:cs typeface="Play"/>
                <a:sym typeface="Play"/>
              </a:defRPr>
            </a:lvl3pPr>
            <a:lvl4pPr lvl="3" rtl="0">
              <a:lnSpc>
                <a:spcPct val="100000"/>
              </a:lnSpc>
              <a:spcBef>
                <a:spcPts val="0"/>
              </a:spcBef>
              <a:spcAft>
                <a:spcPts val="0"/>
              </a:spcAft>
              <a:buSzPts val="2000"/>
              <a:buFont typeface="Play"/>
              <a:buNone/>
              <a:defRPr b="1" sz="2000">
                <a:latin typeface="Play"/>
                <a:ea typeface="Play"/>
                <a:cs typeface="Play"/>
                <a:sym typeface="Play"/>
              </a:defRPr>
            </a:lvl4pPr>
            <a:lvl5pPr lvl="4" rtl="0">
              <a:lnSpc>
                <a:spcPct val="100000"/>
              </a:lnSpc>
              <a:spcBef>
                <a:spcPts val="0"/>
              </a:spcBef>
              <a:spcAft>
                <a:spcPts val="0"/>
              </a:spcAft>
              <a:buSzPts val="2000"/>
              <a:buFont typeface="Play"/>
              <a:buNone/>
              <a:defRPr b="1" sz="2000">
                <a:latin typeface="Play"/>
                <a:ea typeface="Play"/>
                <a:cs typeface="Play"/>
                <a:sym typeface="Play"/>
              </a:defRPr>
            </a:lvl5pPr>
            <a:lvl6pPr lvl="5" rtl="0">
              <a:lnSpc>
                <a:spcPct val="100000"/>
              </a:lnSpc>
              <a:spcBef>
                <a:spcPts val="0"/>
              </a:spcBef>
              <a:spcAft>
                <a:spcPts val="0"/>
              </a:spcAft>
              <a:buSzPts val="2000"/>
              <a:buFont typeface="Play"/>
              <a:buNone/>
              <a:defRPr b="1" sz="2000">
                <a:latin typeface="Play"/>
                <a:ea typeface="Play"/>
                <a:cs typeface="Play"/>
                <a:sym typeface="Play"/>
              </a:defRPr>
            </a:lvl6pPr>
            <a:lvl7pPr lvl="6" rtl="0">
              <a:lnSpc>
                <a:spcPct val="100000"/>
              </a:lnSpc>
              <a:spcBef>
                <a:spcPts val="0"/>
              </a:spcBef>
              <a:spcAft>
                <a:spcPts val="0"/>
              </a:spcAft>
              <a:buSzPts val="2000"/>
              <a:buFont typeface="Play"/>
              <a:buNone/>
              <a:defRPr b="1" sz="2000">
                <a:latin typeface="Play"/>
                <a:ea typeface="Play"/>
                <a:cs typeface="Play"/>
                <a:sym typeface="Play"/>
              </a:defRPr>
            </a:lvl7pPr>
            <a:lvl8pPr lvl="7" rtl="0">
              <a:lnSpc>
                <a:spcPct val="100000"/>
              </a:lnSpc>
              <a:spcBef>
                <a:spcPts val="0"/>
              </a:spcBef>
              <a:spcAft>
                <a:spcPts val="0"/>
              </a:spcAft>
              <a:buSzPts val="2000"/>
              <a:buFont typeface="Play"/>
              <a:buNone/>
              <a:defRPr b="1" sz="2000">
                <a:latin typeface="Play"/>
                <a:ea typeface="Play"/>
                <a:cs typeface="Play"/>
                <a:sym typeface="Play"/>
              </a:defRPr>
            </a:lvl8pPr>
            <a:lvl9pPr lvl="8" rtl="0">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1077" name="Google Shape;1077;p16"/>
          <p:cNvSpPr txBox="1"/>
          <p:nvPr>
            <p:ph hasCustomPrompt="1" idx="5" type="title"/>
          </p:nvPr>
        </p:nvSpPr>
        <p:spPr>
          <a:xfrm>
            <a:off x="7124550" y="1731100"/>
            <a:ext cx="1153800" cy="6102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700"/>
              <a:buNone/>
              <a:defRPr sz="3700"/>
            </a:lvl1pPr>
            <a:lvl2pPr lvl="1" rtl="0" algn="l">
              <a:spcBef>
                <a:spcPts val="0"/>
              </a:spcBef>
              <a:spcAft>
                <a:spcPts val="0"/>
              </a:spcAft>
              <a:buSzPts val="3700"/>
              <a:buNone/>
              <a:defRPr sz="3700"/>
            </a:lvl2pPr>
            <a:lvl3pPr lvl="2" rtl="0" algn="l">
              <a:spcBef>
                <a:spcPts val="0"/>
              </a:spcBef>
              <a:spcAft>
                <a:spcPts val="0"/>
              </a:spcAft>
              <a:buSzPts val="3700"/>
              <a:buNone/>
              <a:defRPr sz="3700"/>
            </a:lvl3pPr>
            <a:lvl4pPr lvl="3" rtl="0" algn="l">
              <a:spcBef>
                <a:spcPts val="0"/>
              </a:spcBef>
              <a:spcAft>
                <a:spcPts val="0"/>
              </a:spcAft>
              <a:buSzPts val="3700"/>
              <a:buNone/>
              <a:defRPr sz="3700"/>
            </a:lvl4pPr>
            <a:lvl5pPr lvl="4" rtl="0" algn="l">
              <a:spcBef>
                <a:spcPts val="0"/>
              </a:spcBef>
              <a:spcAft>
                <a:spcPts val="0"/>
              </a:spcAft>
              <a:buSzPts val="3700"/>
              <a:buNone/>
              <a:defRPr sz="3700"/>
            </a:lvl5pPr>
            <a:lvl6pPr lvl="5" rtl="0" algn="l">
              <a:spcBef>
                <a:spcPts val="0"/>
              </a:spcBef>
              <a:spcAft>
                <a:spcPts val="0"/>
              </a:spcAft>
              <a:buSzPts val="3700"/>
              <a:buNone/>
              <a:defRPr sz="3700"/>
            </a:lvl6pPr>
            <a:lvl7pPr lvl="6" rtl="0" algn="l">
              <a:spcBef>
                <a:spcPts val="0"/>
              </a:spcBef>
              <a:spcAft>
                <a:spcPts val="0"/>
              </a:spcAft>
              <a:buSzPts val="3700"/>
              <a:buNone/>
              <a:defRPr sz="3700"/>
            </a:lvl7pPr>
            <a:lvl8pPr lvl="7" rtl="0" algn="l">
              <a:spcBef>
                <a:spcPts val="0"/>
              </a:spcBef>
              <a:spcAft>
                <a:spcPts val="0"/>
              </a:spcAft>
              <a:buSzPts val="3700"/>
              <a:buNone/>
              <a:defRPr sz="3700"/>
            </a:lvl8pPr>
            <a:lvl9pPr lvl="8" rtl="0" algn="l">
              <a:spcBef>
                <a:spcPts val="0"/>
              </a:spcBef>
              <a:spcAft>
                <a:spcPts val="0"/>
              </a:spcAft>
              <a:buSzPts val="3700"/>
              <a:buNone/>
              <a:defRPr sz="3700"/>
            </a:lvl9pPr>
          </a:lstStyle>
          <a:p>
            <a:r>
              <a:t>xx%</a:t>
            </a:r>
          </a:p>
        </p:txBody>
      </p:sp>
      <p:sp>
        <p:nvSpPr>
          <p:cNvPr id="1078" name="Google Shape;1078;p16"/>
          <p:cNvSpPr txBox="1"/>
          <p:nvPr>
            <p:ph hasCustomPrompt="1" idx="6" type="title"/>
          </p:nvPr>
        </p:nvSpPr>
        <p:spPr>
          <a:xfrm>
            <a:off x="7124550" y="3028125"/>
            <a:ext cx="1153800" cy="6102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700"/>
              <a:buNone/>
              <a:defRPr sz="3700"/>
            </a:lvl1pPr>
            <a:lvl2pPr lvl="1" rtl="0" algn="l">
              <a:spcBef>
                <a:spcPts val="0"/>
              </a:spcBef>
              <a:spcAft>
                <a:spcPts val="0"/>
              </a:spcAft>
              <a:buSzPts val="3700"/>
              <a:buNone/>
              <a:defRPr sz="3700"/>
            </a:lvl2pPr>
            <a:lvl3pPr lvl="2" rtl="0" algn="l">
              <a:spcBef>
                <a:spcPts val="0"/>
              </a:spcBef>
              <a:spcAft>
                <a:spcPts val="0"/>
              </a:spcAft>
              <a:buSzPts val="3700"/>
              <a:buNone/>
              <a:defRPr sz="3700"/>
            </a:lvl3pPr>
            <a:lvl4pPr lvl="3" rtl="0" algn="l">
              <a:spcBef>
                <a:spcPts val="0"/>
              </a:spcBef>
              <a:spcAft>
                <a:spcPts val="0"/>
              </a:spcAft>
              <a:buSzPts val="3700"/>
              <a:buNone/>
              <a:defRPr sz="3700"/>
            </a:lvl4pPr>
            <a:lvl5pPr lvl="4" rtl="0" algn="l">
              <a:spcBef>
                <a:spcPts val="0"/>
              </a:spcBef>
              <a:spcAft>
                <a:spcPts val="0"/>
              </a:spcAft>
              <a:buSzPts val="3700"/>
              <a:buNone/>
              <a:defRPr sz="3700"/>
            </a:lvl5pPr>
            <a:lvl6pPr lvl="5" rtl="0" algn="l">
              <a:spcBef>
                <a:spcPts val="0"/>
              </a:spcBef>
              <a:spcAft>
                <a:spcPts val="0"/>
              </a:spcAft>
              <a:buSzPts val="3700"/>
              <a:buNone/>
              <a:defRPr sz="3700"/>
            </a:lvl6pPr>
            <a:lvl7pPr lvl="6" rtl="0" algn="l">
              <a:spcBef>
                <a:spcPts val="0"/>
              </a:spcBef>
              <a:spcAft>
                <a:spcPts val="0"/>
              </a:spcAft>
              <a:buSzPts val="3700"/>
              <a:buNone/>
              <a:defRPr sz="3700"/>
            </a:lvl7pPr>
            <a:lvl8pPr lvl="7" rtl="0" algn="l">
              <a:spcBef>
                <a:spcPts val="0"/>
              </a:spcBef>
              <a:spcAft>
                <a:spcPts val="0"/>
              </a:spcAft>
              <a:buSzPts val="3700"/>
              <a:buNone/>
              <a:defRPr sz="3700"/>
            </a:lvl8pPr>
            <a:lvl9pPr lvl="8" rtl="0" algn="l">
              <a:spcBef>
                <a:spcPts val="0"/>
              </a:spcBef>
              <a:spcAft>
                <a:spcPts val="0"/>
              </a:spcAft>
              <a:buSzPts val="3700"/>
              <a:buNone/>
              <a:defRPr sz="3700"/>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2_1">
    <p:spTree>
      <p:nvGrpSpPr>
        <p:cNvPr id="1079" name="Shape 1079"/>
        <p:cNvGrpSpPr/>
        <p:nvPr/>
      </p:nvGrpSpPr>
      <p:grpSpPr>
        <a:xfrm>
          <a:off x="0" y="0"/>
          <a:ext cx="0" cy="0"/>
          <a:chOff x="0" y="0"/>
          <a:chExt cx="0" cy="0"/>
        </a:xfrm>
      </p:grpSpPr>
      <p:grpSp>
        <p:nvGrpSpPr>
          <p:cNvPr id="1080" name="Google Shape;1080;p17"/>
          <p:cNvGrpSpPr/>
          <p:nvPr/>
        </p:nvGrpSpPr>
        <p:grpSpPr>
          <a:xfrm rot="10800000">
            <a:off x="8275488" y="-5806929"/>
            <a:ext cx="3721951" cy="12135923"/>
            <a:chOff x="-3170262" y="3452177"/>
            <a:chExt cx="3721951" cy="12135923"/>
          </a:xfrm>
        </p:grpSpPr>
        <p:sp>
          <p:nvSpPr>
            <p:cNvPr id="1081" name="Google Shape;1081;p17"/>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17"/>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17"/>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17"/>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17"/>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17"/>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17"/>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17"/>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17"/>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17"/>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17"/>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17"/>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17"/>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17"/>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17"/>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17"/>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17"/>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17"/>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17"/>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17"/>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17"/>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17"/>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17"/>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17"/>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17"/>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17"/>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17"/>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17"/>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17"/>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17"/>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17"/>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17"/>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17"/>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17"/>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17"/>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17"/>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17"/>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17"/>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17"/>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17"/>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17"/>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17"/>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17"/>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17"/>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17"/>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17"/>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17"/>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17"/>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17"/>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17"/>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17"/>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17"/>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17"/>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17"/>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17"/>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17"/>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7" name="Google Shape;1137;p17"/>
          <p:cNvGrpSpPr/>
          <p:nvPr/>
        </p:nvGrpSpPr>
        <p:grpSpPr>
          <a:xfrm>
            <a:off x="-2853462" y="-2631329"/>
            <a:ext cx="3721951" cy="12135923"/>
            <a:chOff x="-3170262" y="3452177"/>
            <a:chExt cx="3721951" cy="12135923"/>
          </a:xfrm>
        </p:grpSpPr>
        <p:sp>
          <p:nvSpPr>
            <p:cNvPr id="1138" name="Google Shape;1138;p17"/>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17"/>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17"/>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17"/>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17"/>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17"/>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17"/>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17"/>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17"/>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17"/>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17"/>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17"/>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17"/>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17"/>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17"/>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17"/>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17"/>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17"/>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17"/>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17"/>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17"/>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17"/>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17"/>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17"/>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17"/>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17"/>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17"/>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17"/>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17"/>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17"/>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17"/>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17"/>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17"/>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17"/>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17"/>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17"/>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17"/>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17"/>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17"/>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17"/>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17"/>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17"/>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17"/>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17"/>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17"/>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17"/>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17"/>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17"/>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17"/>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17"/>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17"/>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17"/>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17"/>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17"/>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17"/>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17"/>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4" name="Google Shape;1194;p17"/>
          <p:cNvSpPr txBox="1"/>
          <p:nvPr>
            <p:ph hasCustomPrompt="1" type="title"/>
          </p:nvPr>
        </p:nvSpPr>
        <p:spPr>
          <a:xfrm>
            <a:off x="2418150" y="499225"/>
            <a:ext cx="4307700" cy="77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600"/>
              <a:buNone/>
              <a:defRPr sz="5600"/>
            </a:lvl1pPr>
            <a:lvl2pPr lvl="1" rtl="0" algn="ctr">
              <a:spcBef>
                <a:spcPts val="0"/>
              </a:spcBef>
              <a:spcAft>
                <a:spcPts val="0"/>
              </a:spcAft>
              <a:buSzPts val="5600"/>
              <a:buNone/>
              <a:defRPr sz="5600"/>
            </a:lvl2pPr>
            <a:lvl3pPr lvl="2" rtl="0" algn="ctr">
              <a:spcBef>
                <a:spcPts val="0"/>
              </a:spcBef>
              <a:spcAft>
                <a:spcPts val="0"/>
              </a:spcAft>
              <a:buSzPts val="5600"/>
              <a:buNone/>
              <a:defRPr sz="5600"/>
            </a:lvl3pPr>
            <a:lvl4pPr lvl="3" rtl="0" algn="ctr">
              <a:spcBef>
                <a:spcPts val="0"/>
              </a:spcBef>
              <a:spcAft>
                <a:spcPts val="0"/>
              </a:spcAft>
              <a:buSzPts val="5600"/>
              <a:buNone/>
              <a:defRPr sz="5600"/>
            </a:lvl4pPr>
            <a:lvl5pPr lvl="4" rtl="0" algn="ctr">
              <a:spcBef>
                <a:spcPts val="0"/>
              </a:spcBef>
              <a:spcAft>
                <a:spcPts val="0"/>
              </a:spcAft>
              <a:buSzPts val="5600"/>
              <a:buNone/>
              <a:defRPr sz="5600"/>
            </a:lvl5pPr>
            <a:lvl6pPr lvl="5" rtl="0" algn="ctr">
              <a:spcBef>
                <a:spcPts val="0"/>
              </a:spcBef>
              <a:spcAft>
                <a:spcPts val="0"/>
              </a:spcAft>
              <a:buSzPts val="5600"/>
              <a:buNone/>
              <a:defRPr sz="5600"/>
            </a:lvl6pPr>
            <a:lvl7pPr lvl="6" rtl="0" algn="ctr">
              <a:spcBef>
                <a:spcPts val="0"/>
              </a:spcBef>
              <a:spcAft>
                <a:spcPts val="0"/>
              </a:spcAft>
              <a:buSzPts val="5600"/>
              <a:buNone/>
              <a:defRPr sz="5600"/>
            </a:lvl7pPr>
            <a:lvl8pPr lvl="7" rtl="0" algn="ctr">
              <a:spcBef>
                <a:spcPts val="0"/>
              </a:spcBef>
              <a:spcAft>
                <a:spcPts val="0"/>
              </a:spcAft>
              <a:buSzPts val="5600"/>
              <a:buNone/>
              <a:defRPr sz="5600"/>
            </a:lvl8pPr>
            <a:lvl9pPr lvl="8" rtl="0" algn="ctr">
              <a:spcBef>
                <a:spcPts val="0"/>
              </a:spcBef>
              <a:spcAft>
                <a:spcPts val="0"/>
              </a:spcAft>
              <a:buSzPts val="5600"/>
              <a:buNone/>
              <a:defRPr sz="5600"/>
            </a:lvl9pPr>
          </a:lstStyle>
          <a:p>
            <a:r>
              <a:t>xx%</a:t>
            </a:r>
          </a:p>
        </p:txBody>
      </p:sp>
      <p:sp>
        <p:nvSpPr>
          <p:cNvPr id="1195" name="Google Shape;1195;p17"/>
          <p:cNvSpPr txBox="1"/>
          <p:nvPr>
            <p:ph idx="1" type="subTitle"/>
          </p:nvPr>
        </p:nvSpPr>
        <p:spPr>
          <a:xfrm>
            <a:off x="2418146" y="1329175"/>
            <a:ext cx="4307700" cy="3099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96" name="Google Shape;1196;p17"/>
          <p:cNvSpPr txBox="1"/>
          <p:nvPr>
            <p:ph hasCustomPrompt="1" idx="2" type="title"/>
          </p:nvPr>
        </p:nvSpPr>
        <p:spPr>
          <a:xfrm>
            <a:off x="2418150" y="3419300"/>
            <a:ext cx="4307700" cy="77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600"/>
              <a:buNone/>
              <a:defRPr sz="5600"/>
            </a:lvl1pPr>
            <a:lvl2pPr lvl="1" rtl="0" algn="ctr">
              <a:spcBef>
                <a:spcPts val="0"/>
              </a:spcBef>
              <a:spcAft>
                <a:spcPts val="0"/>
              </a:spcAft>
              <a:buSzPts val="5600"/>
              <a:buNone/>
              <a:defRPr sz="5600"/>
            </a:lvl2pPr>
            <a:lvl3pPr lvl="2" rtl="0" algn="ctr">
              <a:spcBef>
                <a:spcPts val="0"/>
              </a:spcBef>
              <a:spcAft>
                <a:spcPts val="0"/>
              </a:spcAft>
              <a:buSzPts val="5600"/>
              <a:buNone/>
              <a:defRPr sz="5600"/>
            </a:lvl3pPr>
            <a:lvl4pPr lvl="3" rtl="0" algn="ctr">
              <a:spcBef>
                <a:spcPts val="0"/>
              </a:spcBef>
              <a:spcAft>
                <a:spcPts val="0"/>
              </a:spcAft>
              <a:buSzPts val="5600"/>
              <a:buNone/>
              <a:defRPr sz="5600"/>
            </a:lvl4pPr>
            <a:lvl5pPr lvl="4" rtl="0" algn="ctr">
              <a:spcBef>
                <a:spcPts val="0"/>
              </a:spcBef>
              <a:spcAft>
                <a:spcPts val="0"/>
              </a:spcAft>
              <a:buSzPts val="5600"/>
              <a:buNone/>
              <a:defRPr sz="5600"/>
            </a:lvl5pPr>
            <a:lvl6pPr lvl="5" rtl="0" algn="ctr">
              <a:spcBef>
                <a:spcPts val="0"/>
              </a:spcBef>
              <a:spcAft>
                <a:spcPts val="0"/>
              </a:spcAft>
              <a:buSzPts val="5600"/>
              <a:buNone/>
              <a:defRPr sz="5600"/>
            </a:lvl6pPr>
            <a:lvl7pPr lvl="6" rtl="0" algn="ctr">
              <a:spcBef>
                <a:spcPts val="0"/>
              </a:spcBef>
              <a:spcAft>
                <a:spcPts val="0"/>
              </a:spcAft>
              <a:buSzPts val="5600"/>
              <a:buNone/>
              <a:defRPr sz="5600"/>
            </a:lvl7pPr>
            <a:lvl8pPr lvl="7" rtl="0" algn="ctr">
              <a:spcBef>
                <a:spcPts val="0"/>
              </a:spcBef>
              <a:spcAft>
                <a:spcPts val="0"/>
              </a:spcAft>
              <a:buSzPts val="5600"/>
              <a:buNone/>
              <a:defRPr sz="5600"/>
            </a:lvl8pPr>
            <a:lvl9pPr lvl="8" rtl="0" algn="ctr">
              <a:spcBef>
                <a:spcPts val="0"/>
              </a:spcBef>
              <a:spcAft>
                <a:spcPts val="0"/>
              </a:spcAft>
              <a:buSzPts val="5600"/>
              <a:buNone/>
              <a:defRPr sz="5600"/>
            </a:lvl9pPr>
          </a:lstStyle>
          <a:p>
            <a:r>
              <a:t>xx%</a:t>
            </a:r>
          </a:p>
        </p:txBody>
      </p:sp>
      <p:sp>
        <p:nvSpPr>
          <p:cNvPr id="1197" name="Google Shape;1197;p17"/>
          <p:cNvSpPr txBox="1"/>
          <p:nvPr>
            <p:ph idx="3" type="subTitle"/>
          </p:nvPr>
        </p:nvSpPr>
        <p:spPr>
          <a:xfrm>
            <a:off x="2418146" y="4249250"/>
            <a:ext cx="4307700" cy="3099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98" name="Google Shape;1198;p17"/>
          <p:cNvSpPr txBox="1"/>
          <p:nvPr>
            <p:ph hasCustomPrompt="1" idx="4" type="title"/>
          </p:nvPr>
        </p:nvSpPr>
        <p:spPr>
          <a:xfrm>
            <a:off x="2418150" y="1959263"/>
            <a:ext cx="4307700" cy="773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5600"/>
              <a:buNone/>
              <a:defRPr sz="5600">
                <a:solidFill>
                  <a:schemeClr val="lt2"/>
                </a:solidFill>
              </a:defRPr>
            </a:lvl1pPr>
            <a:lvl2pPr lvl="1" rtl="0" algn="ctr">
              <a:spcBef>
                <a:spcPts val="0"/>
              </a:spcBef>
              <a:spcAft>
                <a:spcPts val="0"/>
              </a:spcAft>
              <a:buClr>
                <a:schemeClr val="lt2"/>
              </a:buClr>
              <a:buSzPts val="5600"/>
              <a:buNone/>
              <a:defRPr sz="5600">
                <a:solidFill>
                  <a:schemeClr val="lt2"/>
                </a:solidFill>
              </a:defRPr>
            </a:lvl2pPr>
            <a:lvl3pPr lvl="2" rtl="0" algn="ctr">
              <a:spcBef>
                <a:spcPts val="0"/>
              </a:spcBef>
              <a:spcAft>
                <a:spcPts val="0"/>
              </a:spcAft>
              <a:buClr>
                <a:schemeClr val="lt2"/>
              </a:buClr>
              <a:buSzPts val="5600"/>
              <a:buNone/>
              <a:defRPr sz="5600">
                <a:solidFill>
                  <a:schemeClr val="lt2"/>
                </a:solidFill>
              </a:defRPr>
            </a:lvl3pPr>
            <a:lvl4pPr lvl="3" rtl="0" algn="ctr">
              <a:spcBef>
                <a:spcPts val="0"/>
              </a:spcBef>
              <a:spcAft>
                <a:spcPts val="0"/>
              </a:spcAft>
              <a:buClr>
                <a:schemeClr val="lt2"/>
              </a:buClr>
              <a:buSzPts val="5600"/>
              <a:buNone/>
              <a:defRPr sz="5600">
                <a:solidFill>
                  <a:schemeClr val="lt2"/>
                </a:solidFill>
              </a:defRPr>
            </a:lvl4pPr>
            <a:lvl5pPr lvl="4" rtl="0" algn="ctr">
              <a:spcBef>
                <a:spcPts val="0"/>
              </a:spcBef>
              <a:spcAft>
                <a:spcPts val="0"/>
              </a:spcAft>
              <a:buClr>
                <a:schemeClr val="lt2"/>
              </a:buClr>
              <a:buSzPts val="5600"/>
              <a:buNone/>
              <a:defRPr sz="5600">
                <a:solidFill>
                  <a:schemeClr val="lt2"/>
                </a:solidFill>
              </a:defRPr>
            </a:lvl5pPr>
            <a:lvl6pPr lvl="5" rtl="0" algn="ctr">
              <a:spcBef>
                <a:spcPts val="0"/>
              </a:spcBef>
              <a:spcAft>
                <a:spcPts val="0"/>
              </a:spcAft>
              <a:buClr>
                <a:schemeClr val="lt2"/>
              </a:buClr>
              <a:buSzPts val="5600"/>
              <a:buNone/>
              <a:defRPr sz="5600">
                <a:solidFill>
                  <a:schemeClr val="lt2"/>
                </a:solidFill>
              </a:defRPr>
            </a:lvl6pPr>
            <a:lvl7pPr lvl="6" rtl="0" algn="ctr">
              <a:spcBef>
                <a:spcPts val="0"/>
              </a:spcBef>
              <a:spcAft>
                <a:spcPts val="0"/>
              </a:spcAft>
              <a:buClr>
                <a:schemeClr val="lt2"/>
              </a:buClr>
              <a:buSzPts val="5600"/>
              <a:buNone/>
              <a:defRPr sz="5600">
                <a:solidFill>
                  <a:schemeClr val="lt2"/>
                </a:solidFill>
              </a:defRPr>
            </a:lvl7pPr>
            <a:lvl8pPr lvl="7" rtl="0" algn="ctr">
              <a:spcBef>
                <a:spcPts val="0"/>
              </a:spcBef>
              <a:spcAft>
                <a:spcPts val="0"/>
              </a:spcAft>
              <a:buClr>
                <a:schemeClr val="lt2"/>
              </a:buClr>
              <a:buSzPts val="5600"/>
              <a:buNone/>
              <a:defRPr sz="5600">
                <a:solidFill>
                  <a:schemeClr val="lt2"/>
                </a:solidFill>
              </a:defRPr>
            </a:lvl8pPr>
            <a:lvl9pPr lvl="8" rtl="0" algn="ctr">
              <a:spcBef>
                <a:spcPts val="0"/>
              </a:spcBef>
              <a:spcAft>
                <a:spcPts val="0"/>
              </a:spcAft>
              <a:buClr>
                <a:schemeClr val="lt2"/>
              </a:buClr>
              <a:buSzPts val="5600"/>
              <a:buNone/>
              <a:defRPr sz="5600">
                <a:solidFill>
                  <a:schemeClr val="lt2"/>
                </a:solidFill>
              </a:defRPr>
            </a:lvl9pPr>
          </a:lstStyle>
          <a:p>
            <a:r>
              <a:t>xx%</a:t>
            </a:r>
          </a:p>
        </p:txBody>
      </p:sp>
      <p:sp>
        <p:nvSpPr>
          <p:cNvPr id="1199" name="Google Shape;1199;p17"/>
          <p:cNvSpPr txBox="1"/>
          <p:nvPr>
            <p:ph idx="5" type="subTitle"/>
          </p:nvPr>
        </p:nvSpPr>
        <p:spPr>
          <a:xfrm>
            <a:off x="2418146" y="2789213"/>
            <a:ext cx="4307700" cy="3099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_1_1">
    <p:spTree>
      <p:nvGrpSpPr>
        <p:cNvPr id="1200" name="Shape 1200"/>
        <p:cNvGrpSpPr/>
        <p:nvPr/>
      </p:nvGrpSpPr>
      <p:grpSpPr>
        <a:xfrm>
          <a:off x="0" y="0"/>
          <a:ext cx="0" cy="0"/>
          <a:chOff x="0" y="0"/>
          <a:chExt cx="0" cy="0"/>
        </a:xfrm>
      </p:grpSpPr>
      <p:sp>
        <p:nvSpPr>
          <p:cNvPr id="1201" name="Google Shape;1201;p18"/>
          <p:cNvSpPr txBox="1"/>
          <p:nvPr>
            <p:ph type="title"/>
          </p:nvPr>
        </p:nvSpPr>
        <p:spPr>
          <a:xfrm>
            <a:off x="713225" y="539525"/>
            <a:ext cx="7717500" cy="4782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grpSp>
        <p:nvGrpSpPr>
          <p:cNvPr id="1202" name="Google Shape;1202;p18"/>
          <p:cNvGrpSpPr/>
          <p:nvPr/>
        </p:nvGrpSpPr>
        <p:grpSpPr>
          <a:xfrm>
            <a:off x="6234179" y="-11612"/>
            <a:ext cx="5178842" cy="5178453"/>
            <a:chOff x="6234179" y="-11612"/>
            <a:chExt cx="5178842" cy="5178453"/>
          </a:xfrm>
        </p:grpSpPr>
        <p:sp>
          <p:nvSpPr>
            <p:cNvPr id="1203" name="Google Shape;1203;p18"/>
            <p:cNvSpPr/>
            <p:nvPr/>
          </p:nvSpPr>
          <p:spPr>
            <a:xfrm rot="8083927">
              <a:off x="7007353" y="731965"/>
              <a:ext cx="3632494" cy="3691299"/>
            </a:xfrm>
            <a:custGeom>
              <a:rect b="b" l="l" r="r" t="t"/>
              <a:pathLst>
                <a:path extrusionOk="0" fill="none" h="66413" w="65355">
                  <a:moveTo>
                    <a:pt x="1" y="66412"/>
                  </a:moveTo>
                  <a:lnTo>
                    <a:pt x="37290" y="29123"/>
                  </a:lnTo>
                  <a:lnTo>
                    <a:pt x="45844" y="29123"/>
                  </a:lnTo>
                  <a:lnTo>
                    <a:pt x="58939" y="16048"/>
                  </a:lnTo>
                  <a:lnTo>
                    <a:pt x="58939" y="6436"/>
                  </a:lnTo>
                  <a:lnTo>
                    <a:pt x="65354"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18"/>
            <p:cNvSpPr/>
            <p:nvPr/>
          </p:nvSpPr>
          <p:spPr>
            <a:xfrm rot="8083927">
              <a:off x="7007353" y="731965"/>
              <a:ext cx="3632494" cy="3691299"/>
            </a:xfrm>
            <a:custGeom>
              <a:rect b="b" l="l" r="r" t="t"/>
              <a:pathLst>
                <a:path extrusionOk="0" fill="none" h="66413" w="65355">
                  <a:moveTo>
                    <a:pt x="1" y="66412"/>
                  </a:moveTo>
                  <a:lnTo>
                    <a:pt x="37290" y="29123"/>
                  </a:lnTo>
                  <a:lnTo>
                    <a:pt x="45844" y="29123"/>
                  </a:lnTo>
                  <a:lnTo>
                    <a:pt x="58939" y="16048"/>
                  </a:lnTo>
                  <a:lnTo>
                    <a:pt x="58939" y="6436"/>
                  </a:lnTo>
                  <a:lnTo>
                    <a:pt x="65354"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18"/>
            <p:cNvSpPr/>
            <p:nvPr/>
          </p:nvSpPr>
          <p:spPr>
            <a:xfrm rot="-5400000">
              <a:off x="8446017" y="223775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18"/>
            <p:cNvSpPr/>
            <p:nvPr/>
          </p:nvSpPr>
          <p:spPr>
            <a:xfrm rot="-5400000">
              <a:off x="8446017" y="223775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7" name="Google Shape;1207;p18"/>
          <p:cNvGrpSpPr/>
          <p:nvPr/>
        </p:nvGrpSpPr>
        <p:grpSpPr>
          <a:xfrm rot="10800000">
            <a:off x="-3056350" y="-7040964"/>
            <a:ext cx="3769563" cy="11358057"/>
            <a:chOff x="-2722250" y="-1079764"/>
            <a:chExt cx="3769563" cy="11358057"/>
          </a:xfrm>
        </p:grpSpPr>
        <p:sp>
          <p:nvSpPr>
            <p:cNvPr id="1208" name="Google Shape;1208;p18"/>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18"/>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18"/>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18"/>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18"/>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18"/>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18"/>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18"/>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18"/>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18"/>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18"/>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18"/>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18"/>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18"/>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2" name="Google Shape;1222;p18"/>
          <p:cNvGrpSpPr/>
          <p:nvPr/>
        </p:nvGrpSpPr>
        <p:grpSpPr>
          <a:xfrm>
            <a:off x="-3612573" y="2185426"/>
            <a:ext cx="4088811" cy="4088811"/>
            <a:chOff x="-3640848" y="2185426"/>
            <a:chExt cx="4088811" cy="4088811"/>
          </a:xfrm>
        </p:grpSpPr>
        <p:sp>
          <p:nvSpPr>
            <p:cNvPr id="1223" name="Google Shape;1223;p18"/>
            <p:cNvSpPr/>
            <p:nvPr/>
          </p:nvSpPr>
          <p:spPr>
            <a:xfrm flipH="1">
              <a:off x="-3640848" y="21854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18"/>
            <p:cNvSpPr/>
            <p:nvPr/>
          </p:nvSpPr>
          <p:spPr>
            <a:xfrm flipH="1">
              <a:off x="-3640848" y="21854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_1_1_1">
    <p:spTree>
      <p:nvGrpSpPr>
        <p:cNvPr id="1225" name="Shape 1225"/>
        <p:cNvGrpSpPr/>
        <p:nvPr/>
      </p:nvGrpSpPr>
      <p:grpSpPr>
        <a:xfrm>
          <a:off x="0" y="0"/>
          <a:ext cx="0" cy="0"/>
          <a:chOff x="0" y="0"/>
          <a:chExt cx="0" cy="0"/>
        </a:xfrm>
      </p:grpSpPr>
      <p:sp>
        <p:nvSpPr>
          <p:cNvPr id="1226" name="Google Shape;1226;p19"/>
          <p:cNvSpPr txBox="1"/>
          <p:nvPr>
            <p:ph type="title"/>
          </p:nvPr>
        </p:nvSpPr>
        <p:spPr>
          <a:xfrm>
            <a:off x="4201387" y="1214700"/>
            <a:ext cx="4222200" cy="959100"/>
          </a:xfrm>
          <a:prstGeom prst="rect">
            <a:avLst/>
          </a:prstGeom>
        </p:spPr>
        <p:txBody>
          <a:bodyPr anchorCtr="0" anchor="t" bIns="91425" lIns="91425" spcFirstLastPara="1" rIns="91425" wrap="square" tIns="91425">
            <a:noAutofit/>
          </a:bodyPr>
          <a:lstStyle>
            <a:lvl1pPr lvl="0" rtl="0">
              <a:spcBef>
                <a:spcPts val="0"/>
              </a:spcBef>
              <a:spcAft>
                <a:spcPts val="0"/>
              </a:spcAft>
              <a:buSzPts val="7000"/>
              <a:buNone/>
              <a:defRPr sz="7000"/>
            </a:lvl1pPr>
            <a:lvl2pPr lvl="1" rtl="0">
              <a:spcBef>
                <a:spcPts val="0"/>
              </a:spcBef>
              <a:spcAft>
                <a:spcPts val="0"/>
              </a:spcAft>
              <a:buSzPts val="7000"/>
              <a:buNone/>
              <a:defRPr sz="7000"/>
            </a:lvl2pPr>
            <a:lvl3pPr lvl="2" rtl="0">
              <a:spcBef>
                <a:spcPts val="0"/>
              </a:spcBef>
              <a:spcAft>
                <a:spcPts val="0"/>
              </a:spcAft>
              <a:buSzPts val="7000"/>
              <a:buNone/>
              <a:defRPr sz="7000"/>
            </a:lvl3pPr>
            <a:lvl4pPr lvl="3" rtl="0">
              <a:spcBef>
                <a:spcPts val="0"/>
              </a:spcBef>
              <a:spcAft>
                <a:spcPts val="0"/>
              </a:spcAft>
              <a:buSzPts val="7000"/>
              <a:buNone/>
              <a:defRPr sz="7000"/>
            </a:lvl4pPr>
            <a:lvl5pPr lvl="4" rtl="0">
              <a:spcBef>
                <a:spcPts val="0"/>
              </a:spcBef>
              <a:spcAft>
                <a:spcPts val="0"/>
              </a:spcAft>
              <a:buSzPts val="7000"/>
              <a:buNone/>
              <a:defRPr sz="7000"/>
            </a:lvl5pPr>
            <a:lvl6pPr lvl="5" rtl="0">
              <a:spcBef>
                <a:spcPts val="0"/>
              </a:spcBef>
              <a:spcAft>
                <a:spcPts val="0"/>
              </a:spcAft>
              <a:buSzPts val="7000"/>
              <a:buNone/>
              <a:defRPr sz="7000"/>
            </a:lvl6pPr>
            <a:lvl7pPr lvl="6" rtl="0">
              <a:spcBef>
                <a:spcPts val="0"/>
              </a:spcBef>
              <a:spcAft>
                <a:spcPts val="0"/>
              </a:spcAft>
              <a:buSzPts val="7000"/>
              <a:buNone/>
              <a:defRPr sz="7000"/>
            </a:lvl7pPr>
            <a:lvl8pPr lvl="7" rtl="0">
              <a:spcBef>
                <a:spcPts val="0"/>
              </a:spcBef>
              <a:spcAft>
                <a:spcPts val="0"/>
              </a:spcAft>
              <a:buSzPts val="7000"/>
              <a:buNone/>
              <a:defRPr sz="7000"/>
            </a:lvl8pPr>
            <a:lvl9pPr lvl="8" rtl="0">
              <a:spcBef>
                <a:spcPts val="0"/>
              </a:spcBef>
              <a:spcAft>
                <a:spcPts val="0"/>
              </a:spcAft>
              <a:buSzPts val="7000"/>
              <a:buNone/>
              <a:defRPr sz="7000"/>
            </a:lvl9pPr>
          </a:lstStyle>
          <a:p/>
        </p:txBody>
      </p:sp>
      <p:sp>
        <p:nvSpPr>
          <p:cNvPr id="1227" name="Google Shape;1227;p19"/>
          <p:cNvSpPr txBox="1"/>
          <p:nvPr>
            <p:ph idx="1" type="subTitle"/>
          </p:nvPr>
        </p:nvSpPr>
        <p:spPr>
          <a:xfrm>
            <a:off x="4201387" y="2840075"/>
            <a:ext cx="4222200" cy="10407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700"/>
              <a:buNone/>
              <a:defRPr sz="1700"/>
            </a:lvl1pPr>
            <a:lvl2pPr lvl="1" rtl="0" algn="ctr">
              <a:lnSpc>
                <a:spcPct val="100000"/>
              </a:lnSpc>
              <a:spcBef>
                <a:spcPts val="0"/>
              </a:spcBef>
              <a:spcAft>
                <a:spcPts val="0"/>
              </a:spcAft>
              <a:buSzPts val="1700"/>
              <a:buNone/>
              <a:defRPr sz="1700"/>
            </a:lvl2pPr>
            <a:lvl3pPr lvl="2" rtl="0" algn="ctr">
              <a:lnSpc>
                <a:spcPct val="100000"/>
              </a:lnSpc>
              <a:spcBef>
                <a:spcPts val="0"/>
              </a:spcBef>
              <a:spcAft>
                <a:spcPts val="0"/>
              </a:spcAft>
              <a:buSzPts val="1700"/>
              <a:buNone/>
              <a:defRPr sz="1700"/>
            </a:lvl3pPr>
            <a:lvl4pPr lvl="3" rtl="0" algn="ctr">
              <a:lnSpc>
                <a:spcPct val="100000"/>
              </a:lnSpc>
              <a:spcBef>
                <a:spcPts val="0"/>
              </a:spcBef>
              <a:spcAft>
                <a:spcPts val="0"/>
              </a:spcAft>
              <a:buSzPts val="1700"/>
              <a:buNone/>
              <a:defRPr sz="1700"/>
            </a:lvl4pPr>
            <a:lvl5pPr lvl="4" rtl="0" algn="ctr">
              <a:lnSpc>
                <a:spcPct val="100000"/>
              </a:lnSpc>
              <a:spcBef>
                <a:spcPts val="0"/>
              </a:spcBef>
              <a:spcAft>
                <a:spcPts val="0"/>
              </a:spcAft>
              <a:buSzPts val="1700"/>
              <a:buNone/>
              <a:defRPr sz="1700"/>
            </a:lvl5pPr>
            <a:lvl6pPr lvl="5" rtl="0" algn="ctr">
              <a:lnSpc>
                <a:spcPct val="100000"/>
              </a:lnSpc>
              <a:spcBef>
                <a:spcPts val="0"/>
              </a:spcBef>
              <a:spcAft>
                <a:spcPts val="0"/>
              </a:spcAft>
              <a:buSzPts val="1700"/>
              <a:buNone/>
              <a:defRPr sz="1700"/>
            </a:lvl6pPr>
            <a:lvl7pPr lvl="6" rtl="0" algn="ctr">
              <a:lnSpc>
                <a:spcPct val="100000"/>
              </a:lnSpc>
              <a:spcBef>
                <a:spcPts val="0"/>
              </a:spcBef>
              <a:spcAft>
                <a:spcPts val="0"/>
              </a:spcAft>
              <a:buSzPts val="1700"/>
              <a:buNone/>
              <a:defRPr sz="1700"/>
            </a:lvl7pPr>
            <a:lvl8pPr lvl="7" rtl="0" algn="ctr">
              <a:lnSpc>
                <a:spcPct val="100000"/>
              </a:lnSpc>
              <a:spcBef>
                <a:spcPts val="0"/>
              </a:spcBef>
              <a:spcAft>
                <a:spcPts val="0"/>
              </a:spcAft>
              <a:buSzPts val="1700"/>
              <a:buNone/>
              <a:defRPr sz="1700"/>
            </a:lvl8pPr>
            <a:lvl9pPr lvl="8" rtl="0" algn="ctr">
              <a:lnSpc>
                <a:spcPct val="100000"/>
              </a:lnSpc>
              <a:spcBef>
                <a:spcPts val="0"/>
              </a:spcBef>
              <a:spcAft>
                <a:spcPts val="0"/>
              </a:spcAft>
              <a:buSzPts val="1700"/>
              <a:buNone/>
              <a:defRPr sz="1700"/>
            </a:lvl9pPr>
          </a:lstStyle>
          <a:p/>
        </p:txBody>
      </p:sp>
      <p:grpSp>
        <p:nvGrpSpPr>
          <p:cNvPr id="1228" name="Google Shape;1228;p19"/>
          <p:cNvGrpSpPr/>
          <p:nvPr/>
        </p:nvGrpSpPr>
        <p:grpSpPr>
          <a:xfrm flipH="1" rot="5400000">
            <a:off x="-675675" y="-1922624"/>
            <a:ext cx="4222888" cy="4088811"/>
            <a:chOff x="8129425" y="2555026"/>
            <a:chExt cx="4222888" cy="4088811"/>
          </a:xfrm>
        </p:grpSpPr>
        <p:sp>
          <p:nvSpPr>
            <p:cNvPr id="1229" name="Google Shape;1229;p19"/>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19"/>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19"/>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19"/>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19"/>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19"/>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19"/>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19"/>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7" name="Google Shape;1237;p19"/>
          <p:cNvGrpSpPr/>
          <p:nvPr/>
        </p:nvGrpSpPr>
        <p:grpSpPr>
          <a:xfrm>
            <a:off x="-219775" y="3849186"/>
            <a:ext cx="3769563" cy="11358057"/>
            <a:chOff x="-2722250" y="-1079764"/>
            <a:chExt cx="3769563" cy="11358057"/>
          </a:xfrm>
        </p:grpSpPr>
        <p:sp>
          <p:nvSpPr>
            <p:cNvPr id="1238" name="Google Shape;1238;p19"/>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19"/>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19"/>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19"/>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19"/>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19"/>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19"/>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19"/>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19"/>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19"/>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19"/>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19"/>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19"/>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19"/>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2" name="Google Shape;1252;p19"/>
          <p:cNvGrpSpPr/>
          <p:nvPr/>
        </p:nvGrpSpPr>
        <p:grpSpPr>
          <a:xfrm rot="10800000">
            <a:off x="-1565550" y="2976149"/>
            <a:ext cx="2504551" cy="4575301"/>
            <a:chOff x="8430775" y="-2181926"/>
            <a:chExt cx="2504551" cy="4575301"/>
          </a:xfrm>
        </p:grpSpPr>
        <p:sp>
          <p:nvSpPr>
            <p:cNvPr id="1253" name="Google Shape;1253;p19"/>
            <p:cNvSpPr/>
            <p:nvPr/>
          </p:nvSpPr>
          <p:spPr>
            <a:xfrm rot="10800000">
              <a:off x="8538272" y="-2181926"/>
              <a:ext cx="2397054" cy="4463204"/>
            </a:xfrm>
            <a:custGeom>
              <a:rect b="b" l="l" r="r" t="t"/>
              <a:pathLst>
                <a:path extrusionOk="0" fill="none" h="69773" w="37473">
                  <a:moveTo>
                    <a:pt x="0" y="69773"/>
                  </a:moveTo>
                  <a:lnTo>
                    <a:pt x="30223" y="39550"/>
                  </a:lnTo>
                  <a:lnTo>
                    <a:pt x="30223" y="7230"/>
                  </a:lnTo>
                  <a:lnTo>
                    <a:pt x="37473" y="1"/>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19"/>
            <p:cNvSpPr/>
            <p:nvPr/>
          </p:nvSpPr>
          <p:spPr>
            <a:xfrm>
              <a:off x="8430775" y="2242775"/>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19"/>
            <p:cNvSpPr/>
            <p:nvPr/>
          </p:nvSpPr>
          <p:spPr>
            <a:xfrm rot="10800000">
              <a:off x="8538272" y="-2181926"/>
              <a:ext cx="2397054" cy="4463204"/>
            </a:xfrm>
            <a:custGeom>
              <a:rect b="b" l="l" r="r" t="t"/>
              <a:pathLst>
                <a:path extrusionOk="0" fill="none" h="69773" w="37473">
                  <a:moveTo>
                    <a:pt x="0" y="69773"/>
                  </a:moveTo>
                  <a:lnTo>
                    <a:pt x="30223" y="39550"/>
                  </a:lnTo>
                  <a:lnTo>
                    <a:pt x="30223" y="7230"/>
                  </a:lnTo>
                  <a:lnTo>
                    <a:pt x="37473" y="1"/>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19"/>
            <p:cNvSpPr/>
            <p:nvPr/>
          </p:nvSpPr>
          <p:spPr>
            <a:xfrm>
              <a:off x="8430775" y="2242775"/>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7" name="Google Shape;1257;p19"/>
          <p:cNvGrpSpPr/>
          <p:nvPr/>
        </p:nvGrpSpPr>
        <p:grpSpPr>
          <a:xfrm flipH="1">
            <a:off x="-1393950" y="-10219564"/>
            <a:ext cx="3769563" cy="11358057"/>
            <a:chOff x="-2722250" y="-1079764"/>
            <a:chExt cx="3769563" cy="11358057"/>
          </a:xfrm>
        </p:grpSpPr>
        <p:sp>
          <p:nvSpPr>
            <p:cNvPr id="1258" name="Google Shape;1258;p19"/>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19"/>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19"/>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19"/>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19"/>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19"/>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19"/>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19"/>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19"/>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19"/>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19"/>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19"/>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19"/>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19"/>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_1_1_1_1">
    <p:spTree>
      <p:nvGrpSpPr>
        <p:cNvPr id="1272" name="Shape 1272"/>
        <p:cNvGrpSpPr/>
        <p:nvPr/>
      </p:nvGrpSpPr>
      <p:grpSpPr>
        <a:xfrm>
          <a:off x="0" y="0"/>
          <a:ext cx="0" cy="0"/>
          <a:chOff x="0" y="0"/>
          <a:chExt cx="0" cy="0"/>
        </a:xfrm>
      </p:grpSpPr>
      <p:sp>
        <p:nvSpPr>
          <p:cNvPr id="1273" name="Google Shape;1273;p20"/>
          <p:cNvSpPr txBox="1"/>
          <p:nvPr>
            <p:ph type="title"/>
          </p:nvPr>
        </p:nvSpPr>
        <p:spPr>
          <a:xfrm>
            <a:off x="865625" y="784725"/>
            <a:ext cx="3487200" cy="1952700"/>
          </a:xfrm>
          <a:prstGeom prst="rect">
            <a:avLst/>
          </a:prstGeom>
        </p:spPr>
        <p:txBody>
          <a:bodyPr anchorCtr="0" anchor="t" bIns="91425" lIns="91425" spcFirstLastPara="1" rIns="91425" wrap="square" tIns="91425">
            <a:noAutofit/>
          </a:bodyPr>
          <a:lstStyle>
            <a:lvl1pPr lvl="0" rtl="0" algn="l">
              <a:lnSpc>
                <a:spcPct val="90000"/>
              </a:lnSpc>
              <a:spcBef>
                <a:spcPts val="0"/>
              </a:spcBef>
              <a:spcAft>
                <a:spcPts val="0"/>
              </a:spcAft>
              <a:buSzPts val="3300"/>
              <a:buNone/>
              <a:defRPr/>
            </a:lvl1pPr>
            <a:lvl2pPr lvl="1" rtl="0" algn="l">
              <a:lnSpc>
                <a:spcPct val="90000"/>
              </a:lnSpc>
              <a:spcBef>
                <a:spcPts val="0"/>
              </a:spcBef>
              <a:spcAft>
                <a:spcPts val="0"/>
              </a:spcAft>
              <a:buSzPts val="3300"/>
              <a:buNone/>
              <a:defRPr/>
            </a:lvl2pPr>
            <a:lvl3pPr lvl="2" rtl="0" algn="l">
              <a:lnSpc>
                <a:spcPct val="90000"/>
              </a:lnSpc>
              <a:spcBef>
                <a:spcPts val="0"/>
              </a:spcBef>
              <a:spcAft>
                <a:spcPts val="0"/>
              </a:spcAft>
              <a:buSzPts val="3300"/>
              <a:buNone/>
              <a:defRPr/>
            </a:lvl3pPr>
            <a:lvl4pPr lvl="3" rtl="0" algn="l">
              <a:lnSpc>
                <a:spcPct val="90000"/>
              </a:lnSpc>
              <a:spcBef>
                <a:spcPts val="0"/>
              </a:spcBef>
              <a:spcAft>
                <a:spcPts val="0"/>
              </a:spcAft>
              <a:buSzPts val="3300"/>
              <a:buNone/>
              <a:defRPr/>
            </a:lvl4pPr>
            <a:lvl5pPr lvl="4" rtl="0" algn="l">
              <a:lnSpc>
                <a:spcPct val="90000"/>
              </a:lnSpc>
              <a:spcBef>
                <a:spcPts val="0"/>
              </a:spcBef>
              <a:spcAft>
                <a:spcPts val="0"/>
              </a:spcAft>
              <a:buSzPts val="3300"/>
              <a:buNone/>
              <a:defRPr/>
            </a:lvl5pPr>
            <a:lvl6pPr lvl="5" rtl="0" algn="l">
              <a:lnSpc>
                <a:spcPct val="90000"/>
              </a:lnSpc>
              <a:spcBef>
                <a:spcPts val="0"/>
              </a:spcBef>
              <a:spcAft>
                <a:spcPts val="0"/>
              </a:spcAft>
              <a:buSzPts val="3300"/>
              <a:buNone/>
              <a:defRPr/>
            </a:lvl6pPr>
            <a:lvl7pPr lvl="6" rtl="0" algn="l">
              <a:lnSpc>
                <a:spcPct val="90000"/>
              </a:lnSpc>
              <a:spcBef>
                <a:spcPts val="0"/>
              </a:spcBef>
              <a:spcAft>
                <a:spcPts val="0"/>
              </a:spcAft>
              <a:buSzPts val="3300"/>
              <a:buNone/>
              <a:defRPr/>
            </a:lvl7pPr>
            <a:lvl8pPr lvl="7" rtl="0" algn="l">
              <a:lnSpc>
                <a:spcPct val="90000"/>
              </a:lnSpc>
              <a:spcBef>
                <a:spcPts val="0"/>
              </a:spcBef>
              <a:spcAft>
                <a:spcPts val="0"/>
              </a:spcAft>
              <a:buSzPts val="3300"/>
              <a:buNone/>
              <a:defRPr/>
            </a:lvl8pPr>
            <a:lvl9pPr lvl="8" rtl="0" algn="l">
              <a:lnSpc>
                <a:spcPct val="90000"/>
              </a:lnSpc>
              <a:spcBef>
                <a:spcPts val="0"/>
              </a:spcBef>
              <a:spcAft>
                <a:spcPts val="0"/>
              </a:spcAft>
              <a:buSzPts val="3300"/>
              <a:buNone/>
              <a:defRPr/>
            </a:lvl9pPr>
          </a:lstStyle>
          <a:p/>
        </p:txBody>
      </p:sp>
      <p:grpSp>
        <p:nvGrpSpPr>
          <p:cNvPr id="1274" name="Google Shape;1274;p20"/>
          <p:cNvGrpSpPr/>
          <p:nvPr/>
        </p:nvGrpSpPr>
        <p:grpSpPr>
          <a:xfrm>
            <a:off x="-964670" y="-1181613"/>
            <a:ext cx="3021722" cy="3146276"/>
            <a:chOff x="-1081045" y="-1072813"/>
            <a:chExt cx="3021722" cy="3146276"/>
          </a:xfrm>
        </p:grpSpPr>
        <p:sp>
          <p:nvSpPr>
            <p:cNvPr id="1275" name="Google Shape;1275;p20"/>
            <p:cNvSpPr/>
            <p:nvPr/>
          </p:nvSpPr>
          <p:spPr>
            <a:xfrm rot="8083927">
              <a:off x="-160775" y="-609433"/>
              <a:ext cx="881792" cy="881848"/>
            </a:xfrm>
            <a:custGeom>
              <a:rect b="b" l="l" r="r" t="t"/>
              <a:pathLst>
                <a:path extrusionOk="0" fill="none" h="15866" w="15865">
                  <a:moveTo>
                    <a:pt x="0" y="15865"/>
                  </a:moveTo>
                  <a:lnTo>
                    <a:pt x="15865"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20"/>
            <p:cNvSpPr/>
            <p:nvPr/>
          </p:nvSpPr>
          <p:spPr>
            <a:xfrm rot="8083927">
              <a:off x="-748556" y="-519859"/>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0"/>
            <p:cNvSpPr/>
            <p:nvPr/>
          </p:nvSpPr>
          <p:spPr>
            <a:xfrm>
              <a:off x="204813" y="1922863"/>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0"/>
            <p:cNvSpPr/>
            <p:nvPr/>
          </p:nvSpPr>
          <p:spPr>
            <a:xfrm>
              <a:off x="227276" y="438150"/>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20"/>
            <p:cNvSpPr/>
            <p:nvPr/>
          </p:nvSpPr>
          <p:spPr>
            <a:xfrm rot="8083927">
              <a:off x="-160775" y="-609433"/>
              <a:ext cx="881792" cy="881848"/>
            </a:xfrm>
            <a:custGeom>
              <a:rect b="b" l="l" r="r" t="t"/>
              <a:pathLst>
                <a:path extrusionOk="0" fill="none" h="15866" w="15865">
                  <a:moveTo>
                    <a:pt x="0" y="15865"/>
                  </a:moveTo>
                  <a:lnTo>
                    <a:pt x="15865"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20"/>
            <p:cNvSpPr/>
            <p:nvPr/>
          </p:nvSpPr>
          <p:spPr>
            <a:xfrm>
              <a:off x="227276" y="438150"/>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20"/>
            <p:cNvSpPr/>
            <p:nvPr/>
          </p:nvSpPr>
          <p:spPr>
            <a:xfrm rot="8083927">
              <a:off x="-748556" y="-519859"/>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20"/>
            <p:cNvSpPr/>
            <p:nvPr/>
          </p:nvSpPr>
          <p:spPr>
            <a:xfrm>
              <a:off x="204813" y="1922863"/>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3" name="Google Shape;1283;p20"/>
          <p:cNvGrpSpPr/>
          <p:nvPr/>
        </p:nvGrpSpPr>
        <p:grpSpPr>
          <a:xfrm>
            <a:off x="-2725261" y="4583977"/>
            <a:ext cx="6876983" cy="303598"/>
            <a:chOff x="-2725261" y="4583977"/>
            <a:chExt cx="6876983" cy="303598"/>
          </a:xfrm>
        </p:grpSpPr>
        <p:sp>
          <p:nvSpPr>
            <p:cNvPr id="1284" name="Google Shape;1284;p20"/>
            <p:cNvSpPr/>
            <p:nvPr/>
          </p:nvSpPr>
          <p:spPr>
            <a:xfrm rot="5400000">
              <a:off x="628467" y="123025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20"/>
            <p:cNvSpPr/>
            <p:nvPr/>
          </p:nvSpPr>
          <p:spPr>
            <a:xfrm rot="5400000">
              <a:off x="628467" y="123025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20"/>
            <p:cNvSpPr/>
            <p:nvPr/>
          </p:nvSpPr>
          <p:spPr>
            <a:xfrm rot="10800000">
              <a:off x="-901276" y="4619424"/>
              <a:ext cx="1315747"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20"/>
            <p:cNvSpPr/>
            <p:nvPr/>
          </p:nvSpPr>
          <p:spPr>
            <a:xfrm rot="10800000">
              <a:off x="-901276" y="4619424"/>
              <a:ext cx="1315747"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8" name="Google Shape;1288;p20"/>
          <p:cNvSpPr txBox="1"/>
          <p:nvPr>
            <p:ph idx="1" type="subTitle"/>
          </p:nvPr>
        </p:nvSpPr>
        <p:spPr>
          <a:xfrm>
            <a:off x="865625" y="3102250"/>
            <a:ext cx="3487200" cy="11169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700"/>
              <a:buNone/>
              <a:defRPr sz="1700"/>
            </a:lvl1pPr>
            <a:lvl2pPr lvl="1" rtl="0">
              <a:lnSpc>
                <a:spcPct val="100000"/>
              </a:lnSpc>
              <a:spcBef>
                <a:spcPts val="0"/>
              </a:spcBef>
              <a:spcAft>
                <a:spcPts val="0"/>
              </a:spcAft>
              <a:buSzPts val="1700"/>
              <a:buNone/>
              <a:defRPr sz="1700"/>
            </a:lvl2pPr>
            <a:lvl3pPr lvl="2" rtl="0">
              <a:lnSpc>
                <a:spcPct val="100000"/>
              </a:lnSpc>
              <a:spcBef>
                <a:spcPts val="0"/>
              </a:spcBef>
              <a:spcAft>
                <a:spcPts val="0"/>
              </a:spcAft>
              <a:buSzPts val="1700"/>
              <a:buNone/>
              <a:defRPr sz="1700"/>
            </a:lvl3pPr>
            <a:lvl4pPr lvl="3" rtl="0">
              <a:lnSpc>
                <a:spcPct val="100000"/>
              </a:lnSpc>
              <a:spcBef>
                <a:spcPts val="0"/>
              </a:spcBef>
              <a:spcAft>
                <a:spcPts val="0"/>
              </a:spcAft>
              <a:buSzPts val="1700"/>
              <a:buNone/>
              <a:defRPr sz="1700"/>
            </a:lvl4pPr>
            <a:lvl5pPr lvl="4" rtl="0">
              <a:lnSpc>
                <a:spcPct val="100000"/>
              </a:lnSpc>
              <a:spcBef>
                <a:spcPts val="0"/>
              </a:spcBef>
              <a:spcAft>
                <a:spcPts val="0"/>
              </a:spcAft>
              <a:buSzPts val="1700"/>
              <a:buNone/>
              <a:defRPr sz="1700"/>
            </a:lvl5pPr>
            <a:lvl6pPr lvl="5" rtl="0">
              <a:lnSpc>
                <a:spcPct val="100000"/>
              </a:lnSpc>
              <a:spcBef>
                <a:spcPts val="0"/>
              </a:spcBef>
              <a:spcAft>
                <a:spcPts val="0"/>
              </a:spcAft>
              <a:buSzPts val="1700"/>
              <a:buNone/>
              <a:defRPr sz="1700"/>
            </a:lvl6pPr>
            <a:lvl7pPr lvl="6" rtl="0">
              <a:lnSpc>
                <a:spcPct val="100000"/>
              </a:lnSpc>
              <a:spcBef>
                <a:spcPts val="0"/>
              </a:spcBef>
              <a:spcAft>
                <a:spcPts val="0"/>
              </a:spcAft>
              <a:buSzPts val="1700"/>
              <a:buNone/>
              <a:defRPr sz="1700"/>
            </a:lvl7pPr>
            <a:lvl8pPr lvl="7" rtl="0">
              <a:lnSpc>
                <a:spcPct val="100000"/>
              </a:lnSpc>
              <a:spcBef>
                <a:spcPts val="0"/>
              </a:spcBef>
              <a:spcAft>
                <a:spcPts val="0"/>
              </a:spcAft>
              <a:buSzPts val="1700"/>
              <a:buNone/>
              <a:defRPr sz="1700"/>
            </a:lvl8pPr>
            <a:lvl9pPr lvl="8" rtl="0">
              <a:lnSpc>
                <a:spcPct val="100000"/>
              </a:lnSpc>
              <a:spcBef>
                <a:spcPts val="0"/>
              </a:spcBef>
              <a:spcAft>
                <a:spcPts val="0"/>
              </a:spcAft>
              <a:buSzPts val="1700"/>
              <a:buNone/>
              <a:defRPr sz="17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3" name="Shape 63"/>
        <p:cNvGrpSpPr/>
        <p:nvPr/>
      </p:nvGrpSpPr>
      <p:grpSpPr>
        <a:xfrm>
          <a:off x="0" y="0"/>
          <a:ext cx="0" cy="0"/>
          <a:chOff x="0" y="0"/>
          <a:chExt cx="0" cy="0"/>
        </a:xfrm>
      </p:grpSpPr>
      <p:sp>
        <p:nvSpPr>
          <p:cNvPr id="64" name="Google Shape;64;p3"/>
          <p:cNvSpPr txBox="1"/>
          <p:nvPr>
            <p:ph type="title"/>
          </p:nvPr>
        </p:nvSpPr>
        <p:spPr>
          <a:xfrm>
            <a:off x="2206800" y="2374150"/>
            <a:ext cx="4730400" cy="68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4500"/>
              <a:buNone/>
              <a:defRPr sz="4500"/>
            </a:lvl1pPr>
            <a:lvl2pPr lvl="1" algn="ctr">
              <a:spcBef>
                <a:spcPts val="0"/>
              </a:spcBef>
              <a:spcAft>
                <a:spcPts val="0"/>
              </a:spcAft>
              <a:buSzPts val="4500"/>
              <a:buNone/>
              <a:defRPr sz="4500"/>
            </a:lvl2pPr>
            <a:lvl3pPr lvl="2" algn="ctr">
              <a:spcBef>
                <a:spcPts val="0"/>
              </a:spcBef>
              <a:spcAft>
                <a:spcPts val="0"/>
              </a:spcAft>
              <a:buSzPts val="4500"/>
              <a:buNone/>
              <a:defRPr sz="4500"/>
            </a:lvl3pPr>
            <a:lvl4pPr lvl="3" algn="ctr">
              <a:spcBef>
                <a:spcPts val="0"/>
              </a:spcBef>
              <a:spcAft>
                <a:spcPts val="0"/>
              </a:spcAft>
              <a:buSzPts val="4500"/>
              <a:buNone/>
              <a:defRPr sz="4500"/>
            </a:lvl4pPr>
            <a:lvl5pPr lvl="4" algn="ctr">
              <a:spcBef>
                <a:spcPts val="0"/>
              </a:spcBef>
              <a:spcAft>
                <a:spcPts val="0"/>
              </a:spcAft>
              <a:buSzPts val="4500"/>
              <a:buNone/>
              <a:defRPr sz="4500"/>
            </a:lvl5pPr>
            <a:lvl6pPr lvl="5" algn="ctr">
              <a:spcBef>
                <a:spcPts val="0"/>
              </a:spcBef>
              <a:spcAft>
                <a:spcPts val="0"/>
              </a:spcAft>
              <a:buSzPts val="4500"/>
              <a:buNone/>
              <a:defRPr sz="4500"/>
            </a:lvl6pPr>
            <a:lvl7pPr lvl="6" algn="ctr">
              <a:spcBef>
                <a:spcPts val="0"/>
              </a:spcBef>
              <a:spcAft>
                <a:spcPts val="0"/>
              </a:spcAft>
              <a:buSzPts val="4500"/>
              <a:buNone/>
              <a:defRPr sz="4500"/>
            </a:lvl7pPr>
            <a:lvl8pPr lvl="7" algn="ctr">
              <a:spcBef>
                <a:spcPts val="0"/>
              </a:spcBef>
              <a:spcAft>
                <a:spcPts val="0"/>
              </a:spcAft>
              <a:buSzPts val="4500"/>
              <a:buNone/>
              <a:defRPr sz="4500"/>
            </a:lvl8pPr>
            <a:lvl9pPr lvl="8" algn="ctr">
              <a:spcBef>
                <a:spcPts val="0"/>
              </a:spcBef>
              <a:spcAft>
                <a:spcPts val="0"/>
              </a:spcAft>
              <a:buSzPts val="4500"/>
              <a:buNone/>
              <a:defRPr sz="4500"/>
            </a:lvl9pPr>
          </a:lstStyle>
          <a:p/>
        </p:txBody>
      </p:sp>
      <p:sp>
        <p:nvSpPr>
          <p:cNvPr id="65" name="Google Shape;65;p3"/>
          <p:cNvSpPr txBox="1"/>
          <p:nvPr>
            <p:ph idx="1" type="subTitle"/>
          </p:nvPr>
        </p:nvSpPr>
        <p:spPr>
          <a:xfrm>
            <a:off x="3137400" y="3519025"/>
            <a:ext cx="2869200" cy="69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700"/>
              <a:buNone/>
              <a:defRPr sz="1700"/>
            </a:lvl1pPr>
            <a:lvl2pPr lvl="1" rtl="0" algn="ctr">
              <a:lnSpc>
                <a:spcPct val="100000"/>
              </a:lnSpc>
              <a:spcBef>
                <a:spcPts val="0"/>
              </a:spcBef>
              <a:spcAft>
                <a:spcPts val="0"/>
              </a:spcAft>
              <a:buSzPts val="1700"/>
              <a:buNone/>
              <a:defRPr sz="1700"/>
            </a:lvl2pPr>
            <a:lvl3pPr lvl="2" rtl="0" algn="ctr">
              <a:lnSpc>
                <a:spcPct val="100000"/>
              </a:lnSpc>
              <a:spcBef>
                <a:spcPts val="0"/>
              </a:spcBef>
              <a:spcAft>
                <a:spcPts val="0"/>
              </a:spcAft>
              <a:buSzPts val="1700"/>
              <a:buNone/>
              <a:defRPr sz="1700"/>
            </a:lvl3pPr>
            <a:lvl4pPr lvl="3" rtl="0" algn="ctr">
              <a:lnSpc>
                <a:spcPct val="100000"/>
              </a:lnSpc>
              <a:spcBef>
                <a:spcPts val="0"/>
              </a:spcBef>
              <a:spcAft>
                <a:spcPts val="0"/>
              </a:spcAft>
              <a:buSzPts val="1700"/>
              <a:buNone/>
              <a:defRPr sz="1700"/>
            </a:lvl4pPr>
            <a:lvl5pPr lvl="4" rtl="0" algn="ctr">
              <a:lnSpc>
                <a:spcPct val="100000"/>
              </a:lnSpc>
              <a:spcBef>
                <a:spcPts val="0"/>
              </a:spcBef>
              <a:spcAft>
                <a:spcPts val="0"/>
              </a:spcAft>
              <a:buSzPts val="1700"/>
              <a:buNone/>
              <a:defRPr sz="1700"/>
            </a:lvl5pPr>
            <a:lvl6pPr lvl="5" rtl="0" algn="ctr">
              <a:lnSpc>
                <a:spcPct val="100000"/>
              </a:lnSpc>
              <a:spcBef>
                <a:spcPts val="0"/>
              </a:spcBef>
              <a:spcAft>
                <a:spcPts val="0"/>
              </a:spcAft>
              <a:buSzPts val="1700"/>
              <a:buNone/>
              <a:defRPr sz="1700"/>
            </a:lvl6pPr>
            <a:lvl7pPr lvl="6" rtl="0" algn="ctr">
              <a:lnSpc>
                <a:spcPct val="100000"/>
              </a:lnSpc>
              <a:spcBef>
                <a:spcPts val="0"/>
              </a:spcBef>
              <a:spcAft>
                <a:spcPts val="0"/>
              </a:spcAft>
              <a:buSzPts val="1700"/>
              <a:buNone/>
              <a:defRPr sz="1700"/>
            </a:lvl7pPr>
            <a:lvl8pPr lvl="7" rtl="0" algn="ctr">
              <a:lnSpc>
                <a:spcPct val="100000"/>
              </a:lnSpc>
              <a:spcBef>
                <a:spcPts val="0"/>
              </a:spcBef>
              <a:spcAft>
                <a:spcPts val="0"/>
              </a:spcAft>
              <a:buSzPts val="1700"/>
              <a:buNone/>
              <a:defRPr sz="1700"/>
            </a:lvl8pPr>
            <a:lvl9pPr lvl="8" rtl="0" algn="ctr">
              <a:lnSpc>
                <a:spcPct val="100000"/>
              </a:lnSpc>
              <a:spcBef>
                <a:spcPts val="0"/>
              </a:spcBef>
              <a:spcAft>
                <a:spcPts val="0"/>
              </a:spcAft>
              <a:buSzPts val="1700"/>
              <a:buNone/>
              <a:defRPr sz="1700"/>
            </a:lvl9pPr>
          </a:lstStyle>
          <a:p/>
        </p:txBody>
      </p:sp>
      <p:sp>
        <p:nvSpPr>
          <p:cNvPr id="66" name="Google Shape;66;p3"/>
          <p:cNvSpPr txBox="1"/>
          <p:nvPr>
            <p:ph hasCustomPrompt="1" idx="2" type="title"/>
          </p:nvPr>
        </p:nvSpPr>
        <p:spPr>
          <a:xfrm>
            <a:off x="2206800" y="1223888"/>
            <a:ext cx="4730400" cy="82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67" name="Google Shape;67;p3"/>
          <p:cNvSpPr/>
          <p:nvPr/>
        </p:nvSpPr>
        <p:spPr>
          <a:xfrm rot="-2716073">
            <a:off x="207070" y="4107647"/>
            <a:ext cx="881792" cy="881848"/>
          </a:xfrm>
          <a:custGeom>
            <a:rect b="b" l="l" r="r" t="t"/>
            <a:pathLst>
              <a:path extrusionOk="0" fill="none" h="15866" w="15865">
                <a:moveTo>
                  <a:pt x="0" y="15865"/>
                </a:moveTo>
                <a:lnTo>
                  <a:pt x="15865"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flipH="1" rot="-8083939">
            <a:off x="12612" y="120992"/>
            <a:ext cx="1077180" cy="688261"/>
          </a:xfrm>
          <a:custGeom>
            <a:rect b="b" l="l" r="r" t="t"/>
            <a:pathLst>
              <a:path extrusionOk="0" fill="none" h="10957" w="17149">
                <a:moveTo>
                  <a:pt x="0" y="10957"/>
                </a:moveTo>
                <a:lnTo>
                  <a:pt x="10957" y="0"/>
                </a:lnTo>
                <a:lnTo>
                  <a:pt x="17148"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662964" y="1069188"/>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362076" y="-271875"/>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a:off x="592764" y="3831511"/>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rot="-5400000">
            <a:off x="1128212" y="342898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rot="-5400000">
            <a:off x="1128212" y="403126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rot="-5400000">
            <a:off x="1128212" y="383050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rot="-5400000">
            <a:off x="1128212" y="362974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 name="Google Shape;76;p3"/>
          <p:cNvGrpSpPr/>
          <p:nvPr/>
        </p:nvGrpSpPr>
        <p:grpSpPr>
          <a:xfrm>
            <a:off x="-1624871" y="-4592"/>
            <a:ext cx="5178842" cy="5178453"/>
            <a:chOff x="-1624871" y="-4592"/>
            <a:chExt cx="5178842" cy="5178453"/>
          </a:xfrm>
        </p:grpSpPr>
        <p:sp>
          <p:nvSpPr>
            <p:cNvPr id="77" name="Google Shape;77;p3"/>
            <p:cNvSpPr/>
            <p:nvPr/>
          </p:nvSpPr>
          <p:spPr>
            <a:xfrm rot="-2716073">
              <a:off x="-851697" y="738985"/>
              <a:ext cx="3632494" cy="3691299"/>
            </a:xfrm>
            <a:custGeom>
              <a:rect b="b" l="l" r="r" t="t"/>
              <a:pathLst>
                <a:path extrusionOk="0" fill="none" h="66413" w="65355">
                  <a:moveTo>
                    <a:pt x="1" y="66412"/>
                  </a:moveTo>
                  <a:lnTo>
                    <a:pt x="37290" y="29123"/>
                  </a:lnTo>
                  <a:lnTo>
                    <a:pt x="45844" y="29123"/>
                  </a:lnTo>
                  <a:lnTo>
                    <a:pt x="58939" y="16048"/>
                  </a:lnTo>
                  <a:lnTo>
                    <a:pt x="58939" y="6436"/>
                  </a:lnTo>
                  <a:lnTo>
                    <a:pt x="65354"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rot="-2716073">
              <a:off x="-851697" y="738985"/>
              <a:ext cx="3632494" cy="3691299"/>
            </a:xfrm>
            <a:custGeom>
              <a:rect b="b" l="l" r="r" t="t"/>
              <a:pathLst>
                <a:path extrusionOk="0" fill="none" h="66413" w="65355">
                  <a:moveTo>
                    <a:pt x="1" y="66412"/>
                  </a:moveTo>
                  <a:lnTo>
                    <a:pt x="37290" y="29123"/>
                  </a:lnTo>
                  <a:lnTo>
                    <a:pt x="45844" y="29123"/>
                  </a:lnTo>
                  <a:lnTo>
                    <a:pt x="58939" y="16048"/>
                  </a:lnTo>
                  <a:lnTo>
                    <a:pt x="58939" y="6436"/>
                  </a:lnTo>
                  <a:lnTo>
                    <a:pt x="65354"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 name="Google Shape;79;p3"/>
          <p:cNvSpPr/>
          <p:nvPr/>
        </p:nvSpPr>
        <p:spPr>
          <a:xfrm rot="-2716073">
            <a:off x="207058" y="4107647"/>
            <a:ext cx="881792" cy="881848"/>
          </a:xfrm>
          <a:custGeom>
            <a:rect b="b" l="l" r="r" t="t"/>
            <a:pathLst>
              <a:path extrusionOk="0" fill="none" h="15866" w="15865">
                <a:moveTo>
                  <a:pt x="0" y="15865"/>
                </a:moveTo>
                <a:lnTo>
                  <a:pt x="15865"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flipH="1" rot="-8083939">
            <a:off x="12612" y="120992"/>
            <a:ext cx="1077180" cy="688261"/>
          </a:xfrm>
          <a:custGeom>
            <a:rect b="b" l="l" r="r" t="t"/>
            <a:pathLst>
              <a:path extrusionOk="0" fill="none" h="10957" w="17149">
                <a:moveTo>
                  <a:pt x="0" y="10957"/>
                </a:moveTo>
                <a:lnTo>
                  <a:pt x="10957" y="0"/>
                </a:lnTo>
                <a:lnTo>
                  <a:pt x="17148"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 name="Google Shape;81;p3"/>
          <p:cNvGrpSpPr/>
          <p:nvPr/>
        </p:nvGrpSpPr>
        <p:grpSpPr>
          <a:xfrm>
            <a:off x="-1064015" y="2306598"/>
            <a:ext cx="3021722" cy="3146276"/>
            <a:chOff x="-1064015" y="2306598"/>
            <a:chExt cx="3021722" cy="3146276"/>
          </a:xfrm>
        </p:grpSpPr>
        <p:sp>
          <p:nvSpPr>
            <p:cNvPr id="82" name="Google Shape;82;p3"/>
            <p:cNvSpPr/>
            <p:nvPr/>
          </p:nvSpPr>
          <p:spPr>
            <a:xfrm rot="-2716073">
              <a:off x="-731526" y="2981210"/>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518938" y="2306598"/>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rot="-2716073">
              <a:off x="-731526" y="2981210"/>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518938" y="2306598"/>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 name="Google Shape;86;p3"/>
          <p:cNvSpPr/>
          <p:nvPr/>
        </p:nvSpPr>
        <p:spPr>
          <a:xfrm>
            <a:off x="662964" y="1069188"/>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
          <p:cNvSpPr/>
          <p:nvPr/>
        </p:nvSpPr>
        <p:spPr>
          <a:xfrm>
            <a:off x="362076" y="-271875"/>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3"/>
          <p:cNvGrpSpPr/>
          <p:nvPr/>
        </p:nvGrpSpPr>
        <p:grpSpPr>
          <a:xfrm>
            <a:off x="758062" y="2741287"/>
            <a:ext cx="1247068" cy="1340554"/>
            <a:chOff x="758062" y="2741287"/>
            <a:chExt cx="1247068" cy="1340554"/>
          </a:xfrm>
        </p:grpSpPr>
        <p:sp>
          <p:nvSpPr>
            <p:cNvPr id="89" name="Google Shape;89;p3"/>
            <p:cNvSpPr/>
            <p:nvPr/>
          </p:nvSpPr>
          <p:spPr>
            <a:xfrm rot="-2716073">
              <a:off x="940672" y="3017411"/>
              <a:ext cx="881848" cy="881792"/>
            </a:xfrm>
            <a:custGeom>
              <a:rect b="b" l="l" r="r" t="t"/>
              <a:pathLst>
                <a:path extrusionOk="0" fill="none" h="15865" w="15866">
                  <a:moveTo>
                    <a:pt x="0" y="15865"/>
                  </a:moveTo>
                  <a:lnTo>
                    <a:pt x="15865"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1324501" y="2741287"/>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rot="-2716073">
              <a:off x="940672" y="3017411"/>
              <a:ext cx="881848" cy="881792"/>
            </a:xfrm>
            <a:custGeom>
              <a:rect b="b" l="l" r="r" t="t"/>
              <a:pathLst>
                <a:path extrusionOk="0" fill="none" h="15865" w="15866">
                  <a:moveTo>
                    <a:pt x="0" y="15865"/>
                  </a:moveTo>
                  <a:lnTo>
                    <a:pt x="15865"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a:off x="1324501" y="2741287"/>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3"/>
          <p:cNvSpPr/>
          <p:nvPr/>
        </p:nvSpPr>
        <p:spPr>
          <a:xfrm>
            <a:off x="592751" y="3831511"/>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rot="-5400000">
            <a:off x="1128212" y="342898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rot="-5400000">
            <a:off x="1128212" y="403126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
          <p:cNvSpPr/>
          <p:nvPr/>
        </p:nvSpPr>
        <p:spPr>
          <a:xfrm rot="-5400000">
            <a:off x="1128212" y="383050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rot="-5400000">
            <a:off x="1128212" y="362974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rot="8083927">
            <a:off x="7321480" y="1263046"/>
            <a:ext cx="881848" cy="881792"/>
          </a:xfrm>
          <a:custGeom>
            <a:rect b="b" l="l" r="r" t="t"/>
            <a:pathLst>
              <a:path extrusionOk="0" fill="none" h="15865" w="15866">
                <a:moveTo>
                  <a:pt x="0" y="15865"/>
                </a:moveTo>
                <a:lnTo>
                  <a:pt x="15865"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rot="8083927">
            <a:off x="8055138" y="172755"/>
            <a:ext cx="881792" cy="881848"/>
          </a:xfrm>
          <a:custGeom>
            <a:rect b="b" l="l" r="r" t="t"/>
            <a:pathLst>
              <a:path extrusionOk="0" fill="none" h="15866" w="15865">
                <a:moveTo>
                  <a:pt x="0" y="15865"/>
                </a:moveTo>
                <a:lnTo>
                  <a:pt x="15865"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flipH="1" rot="2716061">
            <a:off x="8054209" y="4352995"/>
            <a:ext cx="1077180" cy="688261"/>
          </a:xfrm>
          <a:custGeom>
            <a:rect b="b" l="l" r="r" t="t"/>
            <a:pathLst>
              <a:path extrusionOk="0" fill="none" h="10957" w="17149">
                <a:moveTo>
                  <a:pt x="0" y="10957"/>
                </a:moveTo>
                <a:lnTo>
                  <a:pt x="10957" y="0"/>
                </a:lnTo>
                <a:lnTo>
                  <a:pt x="17148"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rot="10800000">
            <a:off x="8370636" y="3982661"/>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rot="10800000">
            <a:off x="8671524" y="5323724"/>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rot="10800000">
            <a:off x="7709099" y="2310562"/>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rot="10800000">
            <a:off x="8440836" y="1220338"/>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rot="5400000">
            <a:off x="7898265" y="161573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rot="5400000">
            <a:off x="7898265" y="101346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rot="5400000">
            <a:off x="7898265" y="1214220"/>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rot="5400000">
            <a:off x="7898265" y="141497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 name="Google Shape;109;p3"/>
          <p:cNvGrpSpPr/>
          <p:nvPr/>
        </p:nvGrpSpPr>
        <p:grpSpPr>
          <a:xfrm>
            <a:off x="5590029" y="-11612"/>
            <a:ext cx="5178842" cy="5178453"/>
            <a:chOff x="5590029" y="-11612"/>
            <a:chExt cx="5178842" cy="5178453"/>
          </a:xfrm>
        </p:grpSpPr>
        <p:sp>
          <p:nvSpPr>
            <p:cNvPr id="110" name="Google Shape;110;p3"/>
            <p:cNvSpPr/>
            <p:nvPr/>
          </p:nvSpPr>
          <p:spPr>
            <a:xfrm rot="8083927">
              <a:off x="6363203" y="731965"/>
              <a:ext cx="3632494" cy="3691299"/>
            </a:xfrm>
            <a:custGeom>
              <a:rect b="b" l="l" r="r" t="t"/>
              <a:pathLst>
                <a:path extrusionOk="0" fill="none" h="66413" w="65355">
                  <a:moveTo>
                    <a:pt x="1" y="66412"/>
                  </a:moveTo>
                  <a:lnTo>
                    <a:pt x="37290" y="29123"/>
                  </a:lnTo>
                  <a:lnTo>
                    <a:pt x="45844" y="29123"/>
                  </a:lnTo>
                  <a:lnTo>
                    <a:pt x="58939" y="16048"/>
                  </a:lnTo>
                  <a:lnTo>
                    <a:pt x="58939" y="6436"/>
                  </a:lnTo>
                  <a:lnTo>
                    <a:pt x="65354"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rot="8083927">
              <a:off x="6363203" y="731965"/>
              <a:ext cx="3632494" cy="3691299"/>
            </a:xfrm>
            <a:custGeom>
              <a:rect b="b" l="l" r="r" t="t"/>
              <a:pathLst>
                <a:path extrusionOk="0" fill="none" h="66413" w="65355">
                  <a:moveTo>
                    <a:pt x="1" y="66412"/>
                  </a:moveTo>
                  <a:lnTo>
                    <a:pt x="37290" y="29123"/>
                  </a:lnTo>
                  <a:lnTo>
                    <a:pt x="45844" y="29123"/>
                  </a:lnTo>
                  <a:lnTo>
                    <a:pt x="58939" y="16048"/>
                  </a:lnTo>
                  <a:lnTo>
                    <a:pt x="58939" y="6436"/>
                  </a:lnTo>
                  <a:lnTo>
                    <a:pt x="65354"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 name="Google Shape;112;p3"/>
          <p:cNvSpPr/>
          <p:nvPr/>
        </p:nvSpPr>
        <p:spPr>
          <a:xfrm rot="8083927">
            <a:off x="7321480" y="1263046"/>
            <a:ext cx="881848" cy="881792"/>
          </a:xfrm>
          <a:custGeom>
            <a:rect b="b" l="l" r="r" t="t"/>
            <a:pathLst>
              <a:path extrusionOk="0" fill="none" h="15865" w="15866">
                <a:moveTo>
                  <a:pt x="0" y="15865"/>
                </a:moveTo>
                <a:lnTo>
                  <a:pt x="15865"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rot="8083927">
            <a:off x="8055150" y="172755"/>
            <a:ext cx="881792" cy="881848"/>
          </a:xfrm>
          <a:custGeom>
            <a:rect b="b" l="l" r="r" t="t"/>
            <a:pathLst>
              <a:path extrusionOk="0" fill="none" h="15866" w="15865">
                <a:moveTo>
                  <a:pt x="0" y="15865"/>
                </a:moveTo>
                <a:lnTo>
                  <a:pt x="15865"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flipH="1" rot="2716061">
            <a:off x="8054209" y="4352995"/>
            <a:ext cx="1077180" cy="688261"/>
          </a:xfrm>
          <a:custGeom>
            <a:rect b="b" l="l" r="r" t="t"/>
            <a:pathLst>
              <a:path extrusionOk="0" fill="none" h="10957" w="17149">
                <a:moveTo>
                  <a:pt x="0" y="10957"/>
                </a:moveTo>
                <a:lnTo>
                  <a:pt x="10957" y="0"/>
                </a:lnTo>
                <a:lnTo>
                  <a:pt x="17148"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5" name="Google Shape;115;p3"/>
          <p:cNvGrpSpPr/>
          <p:nvPr/>
        </p:nvGrpSpPr>
        <p:grpSpPr>
          <a:xfrm>
            <a:off x="7186293" y="-290625"/>
            <a:ext cx="3021722" cy="3146276"/>
            <a:chOff x="7186293" y="-290625"/>
            <a:chExt cx="3021722" cy="3146276"/>
          </a:xfrm>
        </p:grpSpPr>
        <p:sp>
          <p:nvSpPr>
            <p:cNvPr id="116" name="Google Shape;116;p3"/>
            <p:cNvSpPr/>
            <p:nvPr/>
          </p:nvSpPr>
          <p:spPr>
            <a:xfrm rot="8083927">
              <a:off x="7518781" y="262329"/>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rot="10800000">
              <a:off x="8474463" y="2705051"/>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rot="8083927">
              <a:off x="7518781" y="262329"/>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rot="10800000">
              <a:off x="8474463" y="2705051"/>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 name="Google Shape;120;p3"/>
          <p:cNvSpPr/>
          <p:nvPr/>
        </p:nvSpPr>
        <p:spPr>
          <a:xfrm rot="10800000">
            <a:off x="8370636" y="3982661"/>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rot="10800000">
            <a:off x="8671524" y="5323724"/>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rot="10800000">
            <a:off x="7709099" y="2310562"/>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rot="10800000">
            <a:off x="8440849" y="1220338"/>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rot="5400000">
            <a:off x="7898265" y="161573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rot="5400000">
            <a:off x="7898265" y="101346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rot="5400000">
            <a:off x="7898265" y="1214220"/>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rot="5400000">
            <a:off x="7898265" y="141497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1_1_1_1_1">
    <p:spTree>
      <p:nvGrpSpPr>
        <p:cNvPr id="1289" name="Shape 1289"/>
        <p:cNvGrpSpPr/>
        <p:nvPr/>
      </p:nvGrpSpPr>
      <p:grpSpPr>
        <a:xfrm>
          <a:off x="0" y="0"/>
          <a:ext cx="0" cy="0"/>
          <a:chOff x="0" y="0"/>
          <a:chExt cx="0" cy="0"/>
        </a:xfrm>
      </p:grpSpPr>
      <p:sp>
        <p:nvSpPr>
          <p:cNvPr id="1290" name="Google Shape;1290;p21"/>
          <p:cNvSpPr txBox="1"/>
          <p:nvPr>
            <p:ph type="title"/>
          </p:nvPr>
        </p:nvSpPr>
        <p:spPr>
          <a:xfrm>
            <a:off x="3909325" y="1332750"/>
            <a:ext cx="3864600" cy="4782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grpSp>
        <p:nvGrpSpPr>
          <p:cNvPr id="1291" name="Google Shape;1291;p21"/>
          <p:cNvGrpSpPr/>
          <p:nvPr/>
        </p:nvGrpSpPr>
        <p:grpSpPr>
          <a:xfrm rot="10800000">
            <a:off x="-201494" y="-10429092"/>
            <a:ext cx="3769563" cy="11358057"/>
            <a:chOff x="-2722250" y="-1079764"/>
            <a:chExt cx="3769563" cy="11358057"/>
          </a:xfrm>
        </p:grpSpPr>
        <p:sp>
          <p:nvSpPr>
            <p:cNvPr id="1292" name="Google Shape;1292;p21"/>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21"/>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21"/>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1"/>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1"/>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21"/>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21"/>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21"/>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21"/>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1"/>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1"/>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1"/>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21"/>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21"/>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6" name="Google Shape;1306;p21"/>
          <p:cNvGrpSpPr/>
          <p:nvPr/>
        </p:nvGrpSpPr>
        <p:grpSpPr>
          <a:xfrm>
            <a:off x="-3416286" y="4188931"/>
            <a:ext cx="12077141" cy="3721951"/>
            <a:chOff x="-3343111" y="4188931"/>
            <a:chExt cx="12077141" cy="3721951"/>
          </a:xfrm>
        </p:grpSpPr>
        <p:sp>
          <p:nvSpPr>
            <p:cNvPr id="1307" name="Google Shape;1307;p21"/>
            <p:cNvSpPr/>
            <p:nvPr/>
          </p:nvSpPr>
          <p:spPr>
            <a:xfrm flipH="1" rot="5400000">
              <a:off x="-998155" y="202174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21"/>
            <p:cNvSpPr/>
            <p:nvPr/>
          </p:nvSpPr>
          <p:spPr>
            <a:xfrm flipH="1" rot="5400000">
              <a:off x="1821719" y="6706690"/>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21"/>
            <p:cNvSpPr/>
            <p:nvPr/>
          </p:nvSpPr>
          <p:spPr>
            <a:xfrm flipH="1" rot="5400000">
              <a:off x="-6937" y="7528637"/>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21"/>
            <p:cNvSpPr/>
            <p:nvPr/>
          </p:nvSpPr>
          <p:spPr>
            <a:xfrm flipH="1" rot="5400000">
              <a:off x="5990513" y="5040393"/>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21"/>
            <p:cNvSpPr/>
            <p:nvPr/>
          </p:nvSpPr>
          <p:spPr>
            <a:xfrm flipH="1" rot="5400000">
              <a:off x="2952992" y="4253552"/>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1"/>
            <p:cNvSpPr/>
            <p:nvPr/>
          </p:nvSpPr>
          <p:spPr>
            <a:xfrm flipH="1" rot="5400000">
              <a:off x="2741309" y="4253552"/>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21"/>
            <p:cNvSpPr/>
            <p:nvPr/>
          </p:nvSpPr>
          <p:spPr>
            <a:xfrm flipH="1" rot="5400000">
              <a:off x="2527258" y="4253609"/>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21"/>
            <p:cNvSpPr/>
            <p:nvPr/>
          </p:nvSpPr>
          <p:spPr>
            <a:xfrm flipH="1" rot="5400000">
              <a:off x="2315632" y="4253552"/>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1"/>
            <p:cNvSpPr/>
            <p:nvPr/>
          </p:nvSpPr>
          <p:spPr>
            <a:xfrm flipH="1" rot="5400000">
              <a:off x="2103949" y="4253552"/>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21"/>
            <p:cNvSpPr/>
            <p:nvPr/>
          </p:nvSpPr>
          <p:spPr>
            <a:xfrm flipH="1" rot="5400000">
              <a:off x="1266629" y="3884406"/>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21"/>
            <p:cNvSpPr/>
            <p:nvPr/>
          </p:nvSpPr>
          <p:spPr>
            <a:xfrm flipH="1" rot="5400000">
              <a:off x="7304000" y="6530225"/>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21"/>
            <p:cNvSpPr/>
            <p:nvPr/>
          </p:nvSpPr>
          <p:spPr>
            <a:xfrm rot="10800000">
              <a:off x="-2557576" y="4188931"/>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1"/>
            <p:cNvSpPr/>
            <p:nvPr/>
          </p:nvSpPr>
          <p:spPr>
            <a:xfrm rot="10800000">
              <a:off x="71895" y="4190081"/>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1"/>
            <p:cNvSpPr/>
            <p:nvPr/>
          </p:nvSpPr>
          <p:spPr>
            <a:xfrm rot="10800000">
              <a:off x="-3343111" y="5175731"/>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1"/>
            <p:cNvSpPr/>
            <p:nvPr/>
          </p:nvSpPr>
          <p:spPr>
            <a:xfrm rot="10800000">
              <a:off x="-3343111" y="44652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21"/>
            <p:cNvSpPr/>
            <p:nvPr/>
          </p:nvSpPr>
          <p:spPr>
            <a:xfrm rot="10800000">
              <a:off x="-3343111" y="470206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21"/>
            <p:cNvSpPr/>
            <p:nvPr/>
          </p:nvSpPr>
          <p:spPr>
            <a:xfrm rot="10800000">
              <a:off x="-3343111" y="49388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21"/>
            <p:cNvSpPr/>
            <p:nvPr/>
          </p:nvSpPr>
          <p:spPr>
            <a:xfrm rot="10800000">
              <a:off x="1638195" y="7642731"/>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21"/>
            <p:cNvSpPr/>
            <p:nvPr/>
          </p:nvSpPr>
          <p:spPr>
            <a:xfrm rot="10800000">
              <a:off x="4756858" y="42653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21"/>
            <p:cNvSpPr/>
            <p:nvPr/>
          </p:nvSpPr>
          <p:spPr>
            <a:xfrm rot="10800000">
              <a:off x="5942461" y="42653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21"/>
            <p:cNvSpPr/>
            <p:nvPr/>
          </p:nvSpPr>
          <p:spPr>
            <a:xfrm rot="10800000">
              <a:off x="5705341" y="42653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21"/>
            <p:cNvSpPr/>
            <p:nvPr/>
          </p:nvSpPr>
          <p:spPr>
            <a:xfrm rot="10800000">
              <a:off x="5468220" y="42653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21"/>
            <p:cNvSpPr/>
            <p:nvPr/>
          </p:nvSpPr>
          <p:spPr>
            <a:xfrm rot="10800000">
              <a:off x="5231099" y="42653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21"/>
            <p:cNvSpPr/>
            <p:nvPr/>
          </p:nvSpPr>
          <p:spPr>
            <a:xfrm rot="10800000">
              <a:off x="4993978" y="42653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21"/>
            <p:cNvSpPr/>
            <p:nvPr/>
          </p:nvSpPr>
          <p:spPr>
            <a:xfrm flipH="1" rot="5400000">
              <a:off x="-998155" y="202174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21"/>
            <p:cNvSpPr/>
            <p:nvPr/>
          </p:nvSpPr>
          <p:spPr>
            <a:xfrm flipH="1" rot="5400000">
              <a:off x="1821719" y="6706690"/>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21"/>
            <p:cNvSpPr/>
            <p:nvPr/>
          </p:nvSpPr>
          <p:spPr>
            <a:xfrm flipH="1" rot="5400000">
              <a:off x="-6937" y="7528637"/>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21"/>
            <p:cNvSpPr/>
            <p:nvPr/>
          </p:nvSpPr>
          <p:spPr>
            <a:xfrm flipH="1" rot="5400000">
              <a:off x="5990513" y="5040393"/>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21"/>
            <p:cNvSpPr/>
            <p:nvPr/>
          </p:nvSpPr>
          <p:spPr>
            <a:xfrm flipH="1" rot="5400000">
              <a:off x="2952992" y="4253552"/>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21"/>
            <p:cNvSpPr/>
            <p:nvPr/>
          </p:nvSpPr>
          <p:spPr>
            <a:xfrm flipH="1" rot="5400000">
              <a:off x="2741309" y="4253552"/>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21"/>
            <p:cNvSpPr/>
            <p:nvPr/>
          </p:nvSpPr>
          <p:spPr>
            <a:xfrm flipH="1" rot="5400000">
              <a:off x="2527258" y="4253609"/>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21"/>
            <p:cNvSpPr/>
            <p:nvPr/>
          </p:nvSpPr>
          <p:spPr>
            <a:xfrm flipH="1" rot="5400000">
              <a:off x="2315632" y="4253552"/>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21"/>
            <p:cNvSpPr/>
            <p:nvPr/>
          </p:nvSpPr>
          <p:spPr>
            <a:xfrm flipH="1" rot="5400000">
              <a:off x="2103949" y="4253552"/>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21"/>
            <p:cNvSpPr/>
            <p:nvPr/>
          </p:nvSpPr>
          <p:spPr>
            <a:xfrm flipH="1" rot="5400000">
              <a:off x="1266629" y="3884406"/>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21"/>
            <p:cNvSpPr/>
            <p:nvPr/>
          </p:nvSpPr>
          <p:spPr>
            <a:xfrm flipH="1" rot="5400000">
              <a:off x="7304000" y="6530225"/>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21"/>
            <p:cNvSpPr/>
            <p:nvPr/>
          </p:nvSpPr>
          <p:spPr>
            <a:xfrm rot="10800000">
              <a:off x="-2557576" y="4188931"/>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21"/>
            <p:cNvSpPr/>
            <p:nvPr/>
          </p:nvSpPr>
          <p:spPr>
            <a:xfrm rot="10800000">
              <a:off x="71895" y="4190081"/>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21"/>
            <p:cNvSpPr/>
            <p:nvPr/>
          </p:nvSpPr>
          <p:spPr>
            <a:xfrm rot="10800000">
              <a:off x="-3343111" y="5175731"/>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21"/>
            <p:cNvSpPr/>
            <p:nvPr/>
          </p:nvSpPr>
          <p:spPr>
            <a:xfrm rot="10800000">
              <a:off x="-3343111" y="44652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21"/>
            <p:cNvSpPr/>
            <p:nvPr/>
          </p:nvSpPr>
          <p:spPr>
            <a:xfrm rot="10800000">
              <a:off x="-3343111" y="470206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21"/>
            <p:cNvSpPr/>
            <p:nvPr/>
          </p:nvSpPr>
          <p:spPr>
            <a:xfrm rot="10800000">
              <a:off x="-3343111" y="49388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21"/>
            <p:cNvSpPr/>
            <p:nvPr/>
          </p:nvSpPr>
          <p:spPr>
            <a:xfrm rot="10800000">
              <a:off x="1638195" y="7642731"/>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21"/>
            <p:cNvSpPr/>
            <p:nvPr/>
          </p:nvSpPr>
          <p:spPr>
            <a:xfrm rot="10800000">
              <a:off x="4756858" y="42653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21"/>
            <p:cNvSpPr/>
            <p:nvPr/>
          </p:nvSpPr>
          <p:spPr>
            <a:xfrm rot="10800000">
              <a:off x="5942461" y="42653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21"/>
            <p:cNvSpPr/>
            <p:nvPr/>
          </p:nvSpPr>
          <p:spPr>
            <a:xfrm rot="10800000">
              <a:off x="5705341" y="42653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21"/>
            <p:cNvSpPr/>
            <p:nvPr/>
          </p:nvSpPr>
          <p:spPr>
            <a:xfrm rot="10800000">
              <a:off x="5468220" y="42653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21"/>
            <p:cNvSpPr/>
            <p:nvPr/>
          </p:nvSpPr>
          <p:spPr>
            <a:xfrm rot="10800000">
              <a:off x="5231099" y="42653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21"/>
            <p:cNvSpPr/>
            <p:nvPr/>
          </p:nvSpPr>
          <p:spPr>
            <a:xfrm rot="10800000">
              <a:off x="4993978" y="42653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5" name="Google Shape;1355;p21"/>
          <p:cNvGrpSpPr/>
          <p:nvPr/>
        </p:nvGrpSpPr>
        <p:grpSpPr>
          <a:xfrm>
            <a:off x="7445269" y="539498"/>
            <a:ext cx="1288768" cy="1888678"/>
            <a:chOff x="7504044" y="4265398"/>
            <a:chExt cx="1288768" cy="1888678"/>
          </a:xfrm>
        </p:grpSpPr>
        <p:sp>
          <p:nvSpPr>
            <p:cNvPr id="1356" name="Google Shape;1356;p21"/>
            <p:cNvSpPr/>
            <p:nvPr/>
          </p:nvSpPr>
          <p:spPr>
            <a:xfrm flipH="1" rot="5400000">
              <a:off x="7262783" y="4624048"/>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21"/>
            <p:cNvSpPr/>
            <p:nvPr/>
          </p:nvSpPr>
          <p:spPr>
            <a:xfrm rot="10800000">
              <a:off x="7504044" y="42653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1"/>
            <p:cNvSpPr/>
            <p:nvPr/>
          </p:nvSpPr>
          <p:spPr>
            <a:xfrm rot="10800000">
              <a:off x="8675289" y="603655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21"/>
            <p:cNvSpPr/>
            <p:nvPr/>
          </p:nvSpPr>
          <p:spPr>
            <a:xfrm rot="10800000">
              <a:off x="8675289" y="5751730"/>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21"/>
            <p:cNvSpPr/>
            <p:nvPr/>
          </p:nvSpPr>
          <p:spPr>
            <a:xfrm flipH="1" rot="5400000">
              <a:off x="7262783" y="4624048"/>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21"/>
            <p:cNvSpPr/>
            <p:nvPr/>
          </p:nvSpPr>
          <p:spPr>
            <a:xfrm rot="10800000">
              <a:off x="7504044" y="42653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21"/>
            <p:cNvSpPr/>
            <p:nvPr/>
          </p:nvSpPr>
          <p:spPr>
            <a:xfrm rot="10800000">
              <a:off x="8675289" y="603655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21"/>
            <p:cNvSpPr/>
            <p:nvPr/>
          </p:nvSpPr>
          <p:spPr>
            <a:xfrm rot="10800000">
              <a:off x="8675289" y="5751730"/>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4" name="Google Shape;1364;p21"/>
          <p:cNvGrpSpPr/>
          <p:nvPr/>
        </p:nvGrpSpPr>
        <p:grpSpPr>
          <a:xfrm flipH="1">
            <a:off x="12978" y="1767440"/>
            <a:ext cx="3146276" cy="3021722"/>
            <a:chOff x="851178" y="3217515"/>
            <a:chExt cx="3146276" cy="3021722"/>
          </a:xfrm>
        </p:grpSpPr>
        <p:sp>
          <p:nvSpPr>
            <p:cNvPr id="1365" name="Google Shape;1365;p21"/>
            <p:cNvSpPr/>
            <p:nvPr/>
          </p:nvSpPr>
          <p:spPr>
            <a:xfrm rot="-8116073">
              <a:off x="1306773" y="3769020"/>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21"/>
            <p:cNvSpPr/>
            <p:nvPr/>
          </p:nvSpPr>
          <p:spPr>
            <a:xfrm rot="5400000">
              <a:off x="851178" y="4503372"/>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21"/>
            <p:cNvSpPr/>
            <p:nvPr/>
          </p:nvSpPr>
          <p:spPr>
            <a:xfrm rot="-8116073">
              <a:off x="1306773" y="3769020"/>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21"/>
            <p:cNvSpPr/>
            <p:nvPr/>
          </p:nvSpPr>
          <p:spPr>
            <a:xfrm rot="5400000">
              <a:off x="851178" y="4503372"/>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9" name="Google Shape;1369;p21"/>
          <p:cNvGrpSpPr/>
          <p:nvPr/>
        </p:nvGrpSpPr>
        <p:grpSpPr>
          <a:xfrm rot="-5400000">
            <a:off x="-160775" y="657561"/>
            <a:ext cx="1158175" cy="2819114"/>
            <a:chOff x="-444950" y="2746461"/>
            <a:chExt cx="1158175" cy="2819114"/>
          </a:xfrm>
        </p:grpSpPr>
        <p:sp>
          <p:nvSpPr>
            <p:cNvPr id="1370" name="Google Shape;1370;p21"/>
            <p:cNvSpPr/>
            <p:nvPr/>
          </p:nvSpPr>
          <p:spPr>
            <a:xfrm>
              <a:off x="248038" y="2856850"/>
              <a:ext cx="267975" cy="1554325"/>
            </a:xfrm>
            <a:custGeom>
              <a:rect b="b" l="l" r="r" t="t"/>
              <a:pathLst>
                <a:path extrusionOk="0" h="62173" w="10719">
                  <a:moveTo>
                    <a:pt x="0" y="0"/>
                  </a:moveTo>
                  <a:lnTo>
                    <a:pt x="0" y="51453"/>
                  </a:lnTo>
                  <a:lnTo>
                    <a:pt x="10719" y="62173"/>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1371" name="Google Shape;1371;p21"/>
            <p:cNvSpPr/>
            <p:nvPr/>
          </p:nvSpPr>
          <p:spPr>
            <a:xfrm>
              <a:off x="-438775" y="4411175"/>
              <a:ext cx="1152000" cy="11544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21"/>
            <p:cNvSpPr/>
            <p:nvPr/>
          </p:nvSpPr>
          <p:spPr>
            <a:xfrm>
              <a:off x="-254275" y="4596125"/>
              <a:ext cx="783000" cy="7845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21"/>
            <p:cNvSpPr/>
            <p:nvPr/>
          </p:nvSpPr>
          <p:spPr>
            <a:xfrm>
              <a:off x="241863" y="2856850"/>
              <a:ext cx="267975" cy="1554325"/>
            </a:xfrm>
            <a:custGeom>
              <a:rect b="b" l="l" r="r" t="t"/>
              <a:pathLst>
                <a:path extrusionOk="0" h="62173" w="10719">
                  <a:moveTo>
                    <a:pt x="0" y="0"/>
                  </a:moveTo>
                  <a:lnTo>
                    <a:pt x="0" y="51453"/>
                  </a:lnTo>
                  <a:lnTo>
                    <a:pt x="10719" y="62173"/>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1374" name="Google Shape;1374;p21"/>
            <p:cNvSpPr/>
            <p:nvPr/>
          </p:nvSpPr>
          <p:spPr>
            <a:xfrm>
              <a:off x="-444950" y="4411175"/>
              <a:ext cx="1152000" cy="11544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21"/>
            <p:cNvSpPr/>
            <p:nvPr/>
          </p:nvSpPr>
          <p:spPr>
            <a:xfrm>
              <a:off x="-260450" y="4596125"/>
              <a:ext cx="783000" cy="7845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21"/>
            <p:cNvSpPr/>
            <p:nvPr/>
          </p:nvSpPr>
          <p:spPr>
            <a:xfrm>
              <a:off x="189739" y="2746461"/>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21"/>
            <p:cNvSpPr/>
            <p:nvPr/>
          </p:nvSpPr>
          <p:spPr>
            <a:xfrm>
              <a:off x="189739" y="2746461"/>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8" name="Google Shape;1378;p21"/>
          <p:cNvGrpSpPr/>
          <p:nvPr/>
        </p:nvGrpSpPr>
        <p:grpSpPr>
          <a:xfrm>
            <a:off x="2596325" y="-2334801"/>
            <a:ext cx="2504551" cy="4575301"/>
            <a:chOff x="8430775" y="-2181926"/>
            <a:chExt cx="2504551" cy="4575301"/>
          </a:xfrm>
        </p:grpSpPr>
        <p:sp>
          <p:nvSpPr>
            <p:cNvPr id="1379" name="Google Shape;1379;p21"/>
            <p:cNvSpPr/>
            <p:nvPr/>
          </p:nvSpPr>
          <p:spPr>
            <a:xfrm rot="10800000">
              <a:off x="8538272" y="-2181926"/>
              <a:ext cx="2397054" cy="4463204"/>
            </a:xfrm>
            <a:custGeom>
              <a:rect b="b" l="l" r="r" t="t"/>
              <a:pathLst>
                <a:path extrusionOk="0" fill="none" h="69773" w="37473">
                  <a:moveTo>
                    <a:pt x="0" y="69773"/>
                  </a:moveTo>
                  <a:lnTo>
                    <a:pt x="30223" y="39550"/>
                  </a:lnTo>
                  <a:lnTo>
                    <a:pt x="30223" y="7230"/>
                  </a:lnTo>
                  <a:lnTo>
                    <a:pt x="37473" y="1"/>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21"/>
            <p:cNvSpPr/>
            <p:nvPr/>
          </p:nvSpPr>
          <p:spPr>
            <a:xfrm>
              <a:off x="8430775" y="2242775"/>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21"/>
            <p:cNvSpPr/>
            <p:nvPr/>
          </p:nvSpPr>
          <p:spPr>
            <a:xfrm rot="10800000">
              <a:off x="8538272" y="-2181926"/>
              <a:ext cx="2397054" cy="4463204"/>
            </a:xfrm>
            <a:custGeom>
              <a:rect b="b" l="l" r="r" t="t"/>
              <a:pathLst>
                <a:path extrusionOk="0" fill="none" h="69773" w="37473">
                  <a:moveTo>
                    <a:pt x="0" y="69773"/>
                  </a:moveTo>
                  <a:lnTo>
                    <a:pt x="30223" y="39550"/>
                  </a:lnTo>
                  <a:lnTo>
                    <a:pt x="30223" y="7230"/>
                  </a:lnTo>
                  <a:lnTo>
                    <a:pt x="37473" y="1"/>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21"/>
            <p:cNvSpPr/>
            <p:nvPr/>
          </p:nvSpPr>
          <p:spPr>
            <a:xfrm>
              <a:off x="8430775" y="2242775"/>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3" name="Google Shape;1383;p21"/>
          <p:cNvSpPr txBox="1"/>
          <p:nvPr>
            <p:ph idx="1" type="subTitle"/>
          </p:nvPr>
        </p:nvSpPr>
        <p:spPr>
          <a:xfrm>
            <a:off x="4157575" y="2323300"/>
            <a:ext cx="3368100" cy="11799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_1_1_1_1_1_1">
    <p:spTree>
      <p:nvGrpSpPr>
        <p:cNvPr id="1384" name="Shape 1384"/>
        <p:cNvGrpSpPr/>
        <p:nvPr/>
      </p:nvGrpSpPr>
      <p:grpSpPr>
        <a:xfrm>
          <a:off x="0" y="0"/>
          <a:ext cx="0" cy="0"/>
          <a:chOff x="0" y="0"/>
          <a:chExt cx="0" cy="0"/>
        </a:xfrm>
      </p:grpSpPr>
      <p:grpSp>
        <p:nvGrpSpPr>
          <p:cNvPr id="1385" name="Google Shape;1385;p22"/>
          <p:cNvGrpSpPr/>
          <p:nvPr/>
        </p:nvGrpSpPr>
        <p:grpSpPr>
          <a:xfrm>
            <a:off x="-2222023" y="-5983804"/>
            <a:ext cx="3769563" cy="11223689"/>
            <a:chOff x="-2316848" y="-5983804"/>
            <a:chExt cx="3769563" cy="11223689"/>
          </a:xfrm>
        </p:grpSpPr>
        <p:sp>
          <p:nvSpPr>
            <p:cNvPr id="1386" name="Google Shape;1386;p22"/>
            <p:cNvSpPr/>
            <p:nvPr/>
          </p:nvSpPr>
          <p:spPr>
            <a:xfrm rot="5400000">
              <a:off x="-6067251" y="-214600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22"/>
            <p:cNvSpPr/>
            <p:nvPr/>
          </p:nvSpPr>
          <p:spPr>
            <a:xfrm rot="5400000">
              <a:off x="-2316848" y="541641"/>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22"/>
            <p:cNvSpPr/>
            <p:nvPr/>
          </p:nvSpPr>
          <p:spPr>
            <a:xfrm rot="5400000">
              <a:off x="-3459352" y="-1662800"/>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22"/>
            <p:cNvSpPr/>
            <p:nvPr/>
          </p:nvSpPr>
          <p:spPr>
            <a:xfrm rot="5400000">
              <a:off x="-6067251" y="-214600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22"/>
            <p:cNvSpPr/>
            <p:nvPr/>
          </p:nvSpPr>
          <p:spPr>
            <a:xfrm rot="5400000">
              <a:off x="-2316848" y="541641"/>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22"/>
            <p:cNvSpPr/>
            <p:nvPr/>
          </p:nvSpPr>
          <p:spPr>
            <a:xfrm rot="5400000">
              <a:off x="-3459352" y="-1662800"/>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22"/>
            <p:cNvSpPr/>
            <p:nvPr/>
          </p:nvSpPr>
          <p:spPr>
            <a:xfrm rot="5400000">
              <a:off x="-1123983" y="485592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22"/>
            <p:cNvSpPr/>
            <p:nvPr/>
          </p:nvSpPr>
          <p:spPr>
            <a:xfrm rot="5400000">
              <a:off x="1184556" y="26356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22"/>
            <p:cNvSpPr/>
            <p:nvPr/>
          </p:nvSpPr>
          <p:spPr>
            <a:xfrm rot="5400000">
              <a:off x="40365" y="-4197312"/>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22"/>
            <p:cNvSpPr/>
            <p:nvPr/>
          </p:nvSpPr>
          <p:spPr>
            <a:xfrm rot="5400000">
              <a:off x="40365" y="-4197312"/>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22"/>
            <p:cNvSpPr/>
            <p:nvPr/>
          </p:nvSpPr>
          <p:spPr>
            <a:xfrm rot="5400000">
              <a:off x="1184556" y="26356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22"/>
            <p:cNvSpPr/>
            <p:nvPr/>
          </p:nvSpPr>
          <p:spPr>
            <a:xfrm rot="5400000">
              <a:off x="-1123983" y="485592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98" name="Google Shape;1398;p22"/>
          <p:cNvCxnSpPr/>
          <p:nvPr/>
        </p:nvCxnSpPr>
        <p:spPr>
          <a:xfrm rot="10800000">
            <a:off x="8860050" y="3165000"/>
            <a:ext cx="0" cy="2300400"/>
          </a:xfrm>
          <a:prstGeom prst="straightConnector1">
            <a:avLst/>
          </a:pr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cxnSp>
      <p:grpSp>
        <p:nvGrpSpPr>
          <p:cNvPr id="1399" name="Google Shape;1399;p22"/>
          <p:cNvGrpSpPr/>
          <p:nvPr/>
        </p:nvGrpSpPr>
        <p:grpSpPr>
          <a:xfrm flipH="1" rot="10800000">
            <a:off x="8591775" y="-1202836"/>
            <a:ext cx="4222888" cy="4088811"/>
            <a:chOff x="8129425" y="2555026"/>
            <a:chExt cx="4222888" cy="4088811"/>
          </a:xfrm>
        </p:grpSpPr>
        <p:sp>
          <p:nvSpPr>
            <p:cNvPr id="1400" name="Google Shape;1400;p22"/>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22"/>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22"/>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22"/>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22"/>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22"/>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22"/>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22"/>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08" name="Google Shape;1408;p22"/>
          <p:cNvCxnSpPr/>
          <p:nvPr/>
        </p:nvCxnSpPr>
        <p:spPr>
          <a:xfrm rot="10800000">
            <a:off x="8860050" y="3165000"/>
            <a:ext cx="0" cy="2300400"/>
          </a:xfrm>
          <a:prstGeom prst="straightConnector1">
            <a:avLst/>
          </a:pr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cxnSp>
      <p:grpSp>
        <p:nvGrpSpPr>
          <p:cNvPr id="1409" name="Google Shape;1409;p22"/>
          <p:cNvGrpSpPr/>
          <p:nvPr/>
        </p:nvGrpSpPr>
        <p:grpSpPr>
          <a:xfrm>
            <a:off x="8202950" y="1983213"/>
            <a:ext cx="237939" cy="3223487"/>
            <a:chOff x="8202950" y="1983213"/>
            <a:chExt cx="237939" cy="3223487"/>
          </a:xfrm>
        </p:grpSpPr>
        <p:sp>
          <p:nvSpPr>
            <p:cNvPr id="1410" name="Google Shape;1410;p22"/>
            <p:cNvSpPr/>
            <p:nvPr/>
          </p:nvSpPr>
          <p:spPr>
            <a:xfrm>
              <a:off x="8202950" y="2093625"/>
              <a:ext cx="182750" cy="3113075"/>
            </a:xfrm>
            <a:custGeom>
              <a:rect b="b" l="l" r="r" t="t"/>
              <a:pathLst>
                <a:path extrusionOk="0" h="124523" w="7310">
                  <a:moveTo>
                    <a:pt x="6787" y="124523"/>
                  </a:moveTo>
                  <a:lnTo>
                    <a:pt x="7236" y="67122"/>
                  </a:lnTo>
                  <a:lnTo>
                    <a:pt x="0" y="57280"/>
                  </a:lnTo>
                  <a:lnTo>
                    <a:pt x="0" y="33256"/>
                  </a:lnTo>
                  <a:lnTo>
                    <a:pt x="7310" y="23088"/>
                  </a:lnTo>
                  <a:lnTo>
                    <a:pt x="7253" y="0"/>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1411" name="Google Shape;1411;p22"/>
            <p:cNvSpPr/>
            <p:nvPr/>
          </p:nvSpPr>
          <p:spPr>
            <a:xfrm>
              <a:off x="8330489" y="1983213"/>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22"/>
            <p:cNvSpPr/>
            <p:nvPr/>
          </p:nvSpPr>
          <p:spPr>
            <a:xfrm>
              <a:off x="8202950" y="2093625"/>
              <a:ext cx="182750" cy="3113075"/>
            </a:xfrm>
            <a:custGeom>
              <a:rect b="b" l="l" r="r" t="t"/>
              <a:pathLst>
                <a:path extrusionOk="0" h="124523" w="7310">
                  <a:moveTo>
                    <a:pt x="6787" y="124523"/>
                  </a:moveTo>
                  <a:lnTo>
                    <a:pt x="7236" y="67122"/>
                  </a:lnTo>
                  <a:lnTo>
                    <a:pt x="0" y="57280"/>
                  </a:lnTo>
                  <a:lnTo>
                    <a:pt x="0" y="33256"/>
                  </a:lnTo>
                  <a:lnTo>
                    <a:pt x="7310" y="23088"/>
                  </a:lnTo>
                  <a:lnTo>
                    <a:pt x="7253" y="0"/>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1413" name="Google Shape;1413;p22"/>
            <p:cNvSpPr/>
            <p:nvPr/>
          </p:nvSpPr>
          <p:spPr>
            <a:xfrm>
              <a:off x="8330489" y="1983213"/>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4" name="Google Shape;1414;p22"/>
          <p:cNvGrpSpPr/>
          <p:nvPr/>
        </p:nvGrpSpPr>
        <p:grpSpPr>
          <a:xfrm>
            <a:off x="7704114" y="-97112"/>
            <a:ext cx="261061" cy="3913266"/>
            <a:chOff x="7704114" y="-97112"/>
            <a:chExt cx="261061" cy="3913266"/>
          </a:xfrm>
        </p:grpSpPr>
        <p:sp>
          <p:nvSpPr>
            <p:cNvPr id="1415" name="Google Shape;1415;p22"/>
            <p:cNvSpPr/>
            <p:nvPr/>
          </p:nvSpPr>
          <p:spPr>
            <a:xfrm>
              <a:off x="7779425" y="-97112"/>
              <a:ext cx="185750" cy="3804950"/>
            </a:xfrm>
            <a:custGeom>
              <a:rect b="b" l="l" r="r" t="t"/>
              <a:pathLst>
                <a:path extrusionOk="0" h="152198" w="7430">
                  <a:moveTo>
                    <a:pt x="7366" y="0"/>
                  </a:moveTo>
                  <a:lnTo>
                    <a:pt x="7430" y="96755"/>
                  </a:lnTo>
                  <a:lnTo>
                    <a:pt x="0" y="107019"/>
                  </a:lnTo>
                  <a:lnTo>
                    <a:pt x="8" y="152198"/>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1416" name="Google Shape;1416;p22"/>
            <p:cNvSpPr/>
            <p:nvPr/>
          </p:nvSpPr>
          <p:spPr>
            <a:xfrm>
              <a:off x="7704114" y="3665554"/>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22"/>
            <p:cNvSpPr/>
            <p:nvPr/>
          </p:nvSpPr>
          <p:spPr>
            <a:xfrm>
              <a:off x="7779425" y="-97112"/>
              <a:ext cx="185750" cy="3804950"/>
            </a:xfrm>
            <a:custGeom>
              <a:rect b="b" l="l" r="r" t="t"/>
              <a:pathLst>
                <a:path extrusionOk="0" h="152198" w="7430">
                  <a:moveTo>
                    <a:pt x="7366" y="0"/>
                  </a:moveTo>
                  <a:lnTo>
                    <a:pt x="7430" y="96755"/>
                  </a:lnTo>
                  <a:lnTo>
                    <a:pt x="0" y="107019"/>
                  </a:lnTo>
                  <a:lnTo>
                    <a:pt x="8" y="152198"/>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1418" name="Google Shape;1418;p22"/>
            <p:cNvSpPr/>
            <p:nvPr/>
          </p:nvSpPr>
          <p:spPr>
            <a:xfrm>
              <a:off x="7704114" y="3665554"/>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9" name="Google Shape;1419;p22"/>
          <p:cNvGrpSpPr/>
          <p:nvPr/>
        </p:nvGrpSpPr>
        <p:grpSpPr>
          <a:xfrm flipH="1" rot="-5400000">
            <a:off x="-975725" y="4503876"/>
            <a:ext cx="4222888" cy="4088811"/>
            <a:chOff x="8129425" y="2555026"/>
            <a:chExt cx="4222888" cy="4088811"/>
          </a:xfrm>
        </p:grpSpPr>
        <p:sp>
          <p:nvSpPr>
            <p:cNvPr id="1420" name="Google Shape;1420;p22"/>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22"/>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22"/>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22"/>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22"/>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22"/>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22"/>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22"/>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28" name="Google Shape;1428;p22"/>
          <p:cNvSpPr txBox="1"/>
          <p:nvPr>
            <p:ph type="title"/>
          </p:nvPr>
        </p:nvSpPr>
        <p:spPr>
          <a:xfrm>
            <a:off x="713225" y="539525"/>
            <a:ext cx="7717500" cy="4782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1429" name="Google Shape;1429;p22"/>
          <p:cNvSpPr txBox="1"/>
          <p:nvPr>
            <p:ph idx="1" type="body"/>
          </p:nvPr>
        </p:nvSpPr>
        <p:spPr>
          <a:xfrm>
            <a:off x="2368650" y="1629925"/>
            <a:ext cx="4120200" cy="2235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_1_1_1_1_1_1_1">
    <p:spTree>
      <p:nvGrpSpPr>
        <p:cNvPr id="1430" name="Shape 1430"/>
        <p:cNvGrpSpPr/>
        <p:nvPr/>
      </p:nvGrpSpPr>
      <p:grpSpPr>
        <a:xfrm>
          <a:off x="0" y="0"/>
          <a:ext cx="0" cy="0"/>
          <a:chOff x="0" y="0"/>
          <a:chExt cx="0" cy="0"/>
        </a:xfrm>
      </p:grpSpPr>
      <p:sp>
        <p:nvSpPr>
          <p:cNvPr id="1431" name="Google Shape;1431;p23"/>
          <p:cNvSpPr txBox="1"/>
          <p:nvPr>
            <p:ph type="title"/>
          </p:nvPr>
        </p:nvSpPr>
        <p:spPr>
          <a:xfrm>
            <a:off x="4818075" y="1300763"/>
            <a:ext cx="3161700" cy="11994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1432" name="Google Shape;1432;p23"/>
          <p:cNvSpPr txBox="1"/>
          <p:nvPr>
            <p:ph idx="1" type="subTitle"/>
          </p:nvPr>
        </p:nvSpPr>
        <p:spPr>
          <a:xfrm>
            <a:off x="4818075" y="2548050"/>
            <a:ext cx="3161700" cy="11994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700"/>
              <a:buNone/>
              <a:defRPr sz="1700"/>
            </a:lvl1pPr>
            <a:lvl2pPr lvl="1" rtl="0" algn="ctr">
              <a:lnSpc>
                <a:spcPct val="100000"/>
              </a:lnSpc>
              <a:spcBef>
                <a:spcPts val="0"/>
              </a:spcBef>
              <a:spcAft>
                <a:spcPts val="0"/>
              </a:spcAft>
              <a:buSzPts val="1700"/>
              <a:buNone/>
              <a:defRPr sz="1700"/>
            </a:lvl2pPr>
            <a:lvl3pPr lvl="2" rtl="0" algn="ctr">
              <a:lnSpc>
                <a:spcPct val="100000"/>
              </a:lnSpc>
              <a:spcBef>
                <a:spcPts val="0"/>
              </a:spcBef>
              <a:spcAft>
                <a:spcPts val="0"/>
              </a:spcAft>
              <a:buSzPts val="1700"/>
              <a:buNone/>
              <a:defRPr sz="1700"/>
            </a:lvl3pPr>
            <a:lvl4pPr lvl="3" rtl="0" algn="ctr">
              <a:lnSpc>
                <a:spcPct val="100000"/>
              </a:lnSpc>
              <a:spcBef>
                <a:spcPts val="0"/>
              </a:spcBef>
              <a:spcAft>
                <a:spcPts val="0"/>
              </a:spcAft>
              <a:buSzPts val="1700"/>
              <a:buNone/>
              <a:defRPr sz="1700"/>
            </a:lvl4pPr>
            <a:lvl5pPr lvl="4" rtl="0" algn="ctr">
              <a:lnSpc>
                <a:spcPct val="100000"/>
              </a:lnSpc>
              <a:spcBef>
                <a:spcPts val="0"/>
              </a:spcBef>
              <a:spcAft>
                <a:spcPts val="0"/>
              </a:spcAft>
              <a:buSzPts val="1700"/>
              <a:buNone/>
              <a:defRPr sz="1700"/>
            </a:lvl5pPr>
            <a:lvl6pPr lvl="5" rtl="0" algn="ctr">
              <a:lnSpc>
                <a:spcPct val="100000"/>
              </a:lnSpc>
              <a:spcBef>
                <a:spcPts val="0"/>
              </a:spcBef>
              <a:spcAft>
                <a:spcPts val="0"/>
              </a:spcAft>
              <a:buSzPts val="1700"/>
              <a:buNone/>
              <a:defRPr sz="1700"/>
            </a:lvl6pPr>
            <a:lvl7pPr lvl="6" rtl="0" algn="ctr">
              <a:lnSpc>
                <a:spcPct val="100000"/>
              </a:lnSpc>
              <a:spcBef>
                <a:spcPts val="0"/>
              </a:spcBef>
              <a:spcAft>
                <a:spcPts val="0"/>
              </a:spcAft>
              <a:buSzPts val="1700"/>
              <a:buNone/>
              <a:defRPr sz="1700"/>
            </a:lvl7pPr>
            <a:lvl8pPr lvl="7" rtl="0" algn="ctr">
              <a:lnSpc>
                <a:spcPct val="100000"/>
              </a:lnSpc>
              <a:spcBef>
                <a:spcPts val="0"/>
              </a:spcBef>
              <a:spcAft>
                <a:spcPts val="0"/>
              </a:spcAft>
              <a:buSzPts val="1700"/>
              <a:buNone/>
              <a:defRPr sz="1700"/>
            </a:lvl8pPr>
            <a:lvl9pPr lvl="8" rtl="0" algn="ctr">
              <a:lnSpc>
                <a:spcPct val="100000"/>
              </a:lnSpc>
              <a:spcBef>
                <a:spcPts val="0"/>
              </a:spcBef>
              <a:spcAft>
                <a:spcPts val="0"/>
              </a:spcAft>
              <a:buSzPts val="1700"/>
              <a:buNone/>
              <a:defRPr sz="1700"/>
            </a:lvl9pPr>
          </a:lstStyle>
          <a:p/>
        </p:txBody>
      </p:sp>
      <p:grpSp>
        <p:nvGrpSpPr>
          <p:cNvPr id="1433" name="Google Shape;1433;p23"/>
          <p:cNvGrpSpPr/>
          <p:nvPr/>
        </p:nvGrpSpPr>
        <p:grpSpPr>
          <a:xfrm flipH="1">
            <a:off x="8571875" y="-2348602"/>
            <a:ext cx="3769563" cy="11358057"/>
            <a:chOff x="-2722250" y="-1079764"/>
            <a:chExt cx="3769563" cy="11358057"/>
          </a:xfrm>
        </p:grpSpPr>
        <p:sp>
          <p:nvSpPr>
            <p:cNvPr id="1434" name="Google Shape;1434;p23"/>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23"/>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23"/>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23"/>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23"/>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23"/>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23"/>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23"/>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23"/>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23"/>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23"/>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23"/>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23"/>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23"/>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8" name="Google Shape;1448;p23"/>
          <p:cNvGrpSpPr/>
          <p:nvPr/>
        </p:nvGrpSpPr>
        <p:grpSpPr>
          <a:xfrm rot="5400000">
            <a:off x="-1398220" y="4486426"/>
            <a:ext cx="4222888" cy="4088811"/>
            <a:chOff x="8129425" y="2555026"/>
            <a:chExt cx="4222888" cy="4088811"/>
          </a:xfrm>
        </p:grpSpPr>
        <p:sp>
          <p:nvSpPr>
            <p:cNvPr id="1449" name="Google Shape;1449;p23"/>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23"/>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23"/>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23"/>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23"/>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23"/>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23"/>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23"/>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7" name="Google Shape;1457;p23"/>
          <p:cNvGrpSpPr/>
          <p:nvPr/>
        </p:nvGrpSpPr>
        <p:grpSpPr>
          <a:xfrm flipH="1" rot="-5400000">
            <a:off x="-1268897" y="-877738"/>
            <a:ext cx="3021722" cy="3146276"/>
            <a:chOff x="7186293" y="-290625"/>
            <a:chExt cx="3021722" cy="3146276"/>
          </a:xfrm>
        </p:grpSpPr>
        <p:sp>
          <p:nvSpPr>
            <p:cNvPr id="1458" name="Google Shape;1458;p23"/>
            <p:cNvSpPr/>
            <p:nvPr/>
          </p:nvSpPr>
          <p:spPr>
            <a:xfrm rot="8083927">
              <a:off x="7518781" y="262329"/>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23"/>
            <p:cNvSpPr/>
            <p:nvPr/>
          </p:nvSpPr>
          <p:spPr>
            <a:xfrm rot="10800000">
              <a:off x="8474463" y="2705051"/>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23"/>
            <p:cNvSpPr/>
            <p:nvPr/>
          </p:nvSpPr>
          <p:spPr>
            <a:xfrm rot="8083927">
              <a:off x="7518781" y="262329"/>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23"/>
            <p:cNvSpPr/>
            <p:nvPr/>
          </p:nvSpPr>
          <p:spPr>
            <a:xfrm rot="10800000">
              <a:off x="8474463" y="2705051"/>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2_1_1_1_1_1_1_1_2">
    <p:spTree>
      <p:nvGrpSpPr>
        <p:cNvPr id="1462" name="Shape 1462"/>
        <p:cNvGrpSpPr/>
        <p:nvPr/>
      </p:nvGrpSpPr>
      <p:grpSpPr>
        <a:xfrm>
          <a:off x="0" y="0"/>
          <a:ext cx="0" cy="0"/>
          <a:chOff x="0" y="0"/>
          <a:chExt cx="0" cy="0"/>
        </a:xfrm>
      </p:grpSpPr>
      <p:sp>
        <p:nvSpPr>
          <p:cNvPr id="1463" name="Google Shape;1463;p24"/>
          <p:cNvSpPr txBox="1"/>
          <p:nvPr>
            <p:ph type="title"/>
          </p:nvPr>
        </p:nvSpPr>
        <p:spPr>
          <a:xfrm>
            <a:off x="4818075" y="1300763"/>
            <a:ext cx="3161700" cy="11994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1464" name="Google Shape;1464;p24"/>
          <p:cNvSpPr txBox="1"/>
          <p:nvPr>
            <p:ph idx="1" type="subTitle"/>
          </p:nvPr>
        </p:nvSpPr>
        <p:spPr>
          <a:xfrm>
            <a:off x="4818075" y="2548050"/>
            <a:ext cx="3161700" cy="11994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700"/>
              <a:buNone/>
              <a:defRPr sz="1700"/>
            </a:lvl1pPr>
            <a:lvl2pPr lvl="1" rtl="0" algn="ctr">
              <a:lnSpc>
                <a:spcPct val="100000"/>
              </a:lnSpc>
              <a:spcBef>
                <a:spcPts val="0"/>
              </a:spcBef>
              <a:spcAft>
                <a:spcPts val="0"/>
              </a:spcAft>
              <a:buSzPts val="1700"/>
              <a:buNone/>
              <a:defRPr sz="1700"/>
            </a:lvl2pPr>
            <a:lvl3pPr lvl="2" rtl="0" algn="ctr">
              <a:lnSpc>
                <a:spcPct val="100000"/>
              </a:lnSpc>
              <a:spcBef>
                <a:spcPts val="0"/>
              </a:spcBef>
              <a:spcAft>
                <a:spcPts val="0"/>
              </a:spcAft>
              <a:buSzPts val="1700"/>
              <a:buNone/>
              <a:defRPr sz="1700"/>
            </a:lvl3pPr>
            <a:lvl4pPr lvl="3" rtl="0" algn="ctr">
              <a:lnSpc>
                <a:spcPct val="100000"/>
              </a:lnSpc>
              <a:spcBef>
                <a:spcPts val="0"/>
              </a:spcBef>
              <a:spcAft>
                <a:spcPts val="0"/>
              </a:spcAft>
              <a:buSzPts val="1700"/>
              <a:buNone/>
              <a:defRPr sz="1700"/>
            </a:lvl4pPr>
            <a:lvl5pPr lvl="4" rtl="0" algn="ctr">
              <a:lnSpc>
                <a:spcPct val="100000"/>
              </a:lnSpc>
              <a:spcBef>
                <a:spcPts val="0"/>
              </a:spcBef>
              <a:spcAft>
                <a:spcPts val="0"/>
              </a:spcAft>
              <a:buSzPts val="1700"/>
              <a:buNone/>
              <a:defRPr sz="1700"/>
            </a:lvl5pPr>
            <a:lvl6pPr lvl="5" rtl="0" algn="ctr">
              <a:lnSpc>
                <a:spcPct val="100000"/>
              </a:lnSpc>
              <a:spcBef>
                <a:spcPts val="0"/>
              </a:spcBef>
              <a:spcAft>
                <a:spcPts val="0"/>
              </a:spcAft>
              <a:buSzPts val="1700"/>
              <a:buNone/>
              <a:defRPr sz="1700"/>
            </a:lvl6pPr>
            <a:lvl7pPr lvl="6" rtl="0" algn="ctr">
              <a:lnSpc>
                <a:spcPct val="100000"/>
              </a:lnSpc>
              <a:spcBef>
                <a:spcPts val="0"/>
              </a:spcBef>
              <a:spcAft>
                <a:spcPts val="0"/>
              </a:spcAft>
              <a:buSzPts val="1700"/>
              <a:buNone/>
              <a:defRPr sz="1700"/>
            </a:lvl7pPr>
            <a:lvl8pPr lvl="7" rtl="0" algn="ctr">
              <a:lnSpc>
                <a:spcPct val="100000"/>
              </a:lnSpc>
              <a:spcBef>
                <a:spcPts val="0"/>
              </a:spcBef>
              <a:spcAft>
                <a:spcPts val="0"/>
              </a:spcAft>
              <a:buSzPts val="1700"/>
              <a:buNone/>
              <a:defRPr sz="1700"/>
            </a:lvl8pPr>
            <a:lvl9pPr lvl="8" rtl="0" algn="ctr">
              <a:lnSpc>
                <a:spcPct val="100000"/>
              </a:lnSpc>
              <a:spcBef>
                <a:spcPts val="0"/>
              </a:spcBef>
              <a:spcAft>
                <a:spcPts val="0"/>
              </a:spcAft>
              <a:buSzPts val="1700"/>
              <a:buNone/>
              <a:defRPr sz="1700"/>
            </a:lvl9pPr>
          </a:lstStyle>
          <a:p/>
        </p:txBody>
      </p:sp>
      <p:grpSp>
        <p:nvGrpSpPr>
          <p:cNvPr id="1465" name="Google Shape;1465;p24"/>
          <p:cNvGrpSpPr/>
          <p:nvPr/>
        </p:nvGrpSpPr>
        <p:grpSpPr>
          <a:xfrm>
            <a:off x="-3067762" y="-3026548"/>
            <a:ext cx="3721951" cy="12135923"/>
            <a:chOff x="-3170262" y="3452177"/>
            <a:chExt cx="3721951" cy="12135923"/>
          </a:xfrm>
        </p:grpSpPr>
        <p:sp>
          <p:nvSpPr>
            <p:cNvPr id="1466" name="Google Shape;1466;p24"/>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24"/>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24"/>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24"/>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24"/>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24"/>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24"/>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24"/>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24"/>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24"/>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24"/>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24"/>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24"/>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24"/>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24"/>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24"/>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24"/>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24"/>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24"/>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24"/>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24"/>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24"/>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24"/>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24"/>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24"/>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24"/>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24"/>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24"/>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24"/>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24"/>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24"/>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24"/>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24"/>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24"/>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24"/>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24"/>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24"/>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24"/>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24"/>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24"/>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24"/>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24"/>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24"/>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24"/>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24"/>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24"/>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24"/>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24"/>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24"/>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24"/>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24"/>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24"/>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24"/>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24"/>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0" name="Google Shape;1520;p24"/>
          <p:cNvGrpSpPr/>
          <p:nvPr/>
        </p:nvGrpSpPr>
        <p:grpSpPr>
          <a:xfrm>
            <a:off x="8572063" y="-2535098"/>
            <a:ext cx="3721951" cy="12135923"/>
            <a:chOff x="-3170262" y="3452177"/>
            <a:chExt cx="3721951" cy="12135923"/>
          </a:xfrm>
        </p:grpSpPr>
        <p:sp>
          <p:nvSpPr>
            <p:cNvPr id="1521" name="Google Shape;1521;p24"/>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24"/>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24"/>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24"/>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24"/>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24"/>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24"/>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24"/>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24"/>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24"/>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24"/>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24"/>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24"/>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24"/>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24"/>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24"/>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24"/>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24"/>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24"/>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24"/>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24"/>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24"/>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24"/>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24"/>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24"/>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24"/>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24"/>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24"/>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24"/>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24"/>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24"/>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24"/>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24"/>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24"/>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24"/>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24"/>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24"/>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24"/>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24"/>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24"/>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24"/>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24"/>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24"/>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24"/>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24"/>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24"/>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24"/>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24"/>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24"/>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24"/>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24"/>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24"/>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24"/>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24"/>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2_1_1_1_1_1_1_1_1">
    <p:spTree>
      <p:nvGrpSpPr>
        <p:cNvPr id="1575" name="Shape 1575"/>
        <p:cNvGrpSpPr/>
        <p:nvPr/>
      </p:nvGrpSpPr>
      <p:grpSpPr>
        <a:xfrm>
          <a:off x="0" y="0"/>
          <a:ext cx="0" cy="0"/>
          <a:chOff x="0" y="0"/>
          <a:chExt cx="0" cy="0"/>
        </a:xfrm>
      </p:grpSpPr>
      <p:sp>
        <p:nvSpPr>
          <p:cNvPr id="1576" name="Google Shape;1576;p25"/>
          <p:cNvSpPr txBox="1"/>
          <p:nvPr>
            <p:ph type="title"/>
          </p:nvPr>
        </p:nvSpPr>
        <p:spPr>
          <a:xfrm>
            <a:off x="1362400" y="1300763"/>
            <a:ext cx="3161700" cy="11994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1577" name="Google Shape;1577;p25"/>
          <p:cNvSpPr txBox="1"/>
          <p:nvPr>
            <p:ph idx="1" type="subTitle"/>
          </p:nvPr>
        </p:nvSpPr>
        <p:spPr>
          <a:xfrm>
            <a:off x="1362400" y="2548050"/>
            <a:ext cx="3161700" cy="11994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700"/>
              <a:buNone/>
              <a:defRPr sz="1700"/>
            </a:lvl1pPr>
            <a:lvl2pPr lvl="1" rtl="0" algn="ctr">
              <a:lnSpc>
                <a:spcPct val="100000"/>
              </a:lnSpc>
              <a:spcBef>
                <a:spcPts val="0"/>
              </a:spcBef>
              <a:spcAft>
                <a:spcPts val="0"/>
              </a:spcAft>
              <a:buSzPts val="1700"/>
              <a:buNone/>
              <a:defRPr sz="1700"/>
            </a:lvl2pPr>
            <a:lvl3pPr lvl="2" rtl="0" algn="ctr">
              <a:lnSpc>
                <a:spcPct val="100000"/>
              </a:lnSpc>
              <a:spcBef>
                <a:spcPts val="0"/>
              </a:spcBef>
              <a:spcAft>
                <a:spcPts val="0"/>
              </a:spcAft>
              <a:buSzPts val="1700"/>
              <a:buNone/>
              <a:defRPr sz="1700"/>
            </a:lvl3pPr>
            <a:lvl4pPr lvl="3" rtl="0" algn="ctr">
              <a:lnSpc>
                <a:spcPct val="100000"/>
              </a:lnSpc>
              <a:spcBef>
                <a:spcPts val="0"/>
              </a:spcBef>
              <a:spcAft>
                <a:spcPts val="0"/>
              </a:spcAft>
              <a:buSzPts val="1700"/>
              <a:buNone/>
              <a:defRPr sz="1700"/>
            </a:lvl4pPr>
            <a:lvl5pPr lvl="4" rtl="0" algn="ctr">
              <a:lnSpc>
                <a:spcPct val="100000"/>
              </a:lnSpc>
              <a:spcBef>
                <a:spcPts val="0"/>
              </a:spcBef>
              <a:spcAft>
                <a:spcPts val="0"/>
              </a:spcAft>
              <a:buSzPts val="1700"/>
              <a:buNone/>
              <a:defRPr sz="1700"/>
            </a:lvl5pPr>
            <a:lvl6pPr lvl="5" rtl="0" algn="ctr">
              <a:lnSpc>
                <a:spcPct val="100000"/>
              </a:lnSpc>
              <a:spcBef>
                <a:spcPts val="0"/>
              </a:spcBef>
              <a:spcAft>
                <a:spcPts val="0"/>
              </a:spcAft>
              <a:buSzPts val="1700"/>
              <a:buNone/>
              <a:defRPr sz="1700"/>
            </a:lvl6pPr>
            <a:lvl7pPr lvl="6" rtl="0" algn="ctr">
              <a:lnSpc>
                <a:spcPct val="100000"/>
              </a:lnSpc>
              <a:spcBef>
                <a:spcPts val="0"/>
              </a:spcBef>
              <a:spcAft>
                <a:spcPts val="0"/>
              </a:spcAft>
              <a:buSzPts val="1700"/>
              <a:buNone/>
              <a:defRPr sz="1700"/>
            </a:lvl7pPr>
            <a:lvl8pPr lvl="7" rtl="0" algn="ctr">
              <a:lnSpc>
                <a:spcPct val="100000"/>
              </a:lnSpc>
              <a:spcBef>
                <a:spcPts val="0"/>
              </a:spcBef>
              <a:spcAft>
                <a:spcPts val="0"/>
              </a:spcAft>
              <a:buSzPts val="1700"/>
              <a:buNone/>
              <a:defRPr sz="1700"/>
            </a:lvl8pPr>
            <a:lvl9pPr lvl="8" rtl="0" algn="ctr">
              <a:lnSpc>
                <a:spcPct val="100000"/>
              </a:lnSpc>
              <a:spcBef>
                <a:spcPts val="0"/>
              </a:spcBef>
              <a:spcAft>
                <a:spcPts val="0"/>
              </a:spcAft>
              <a:buSzPts val="1700"/>
              <a:buNone/>
              <a:defRPr sz="1700"/>
            </a:lvl9pPr>
          </a:lstStyle>
          <a:p/>
        </p:txBody>
      </p:sp>
      <p:grpSp>
        <p:nvGrpSpPr>
          <p:cNvPr id="1578" name="Google Shape;1578;p25"/>
          <p:cNvGrpSpPr/>
          <p:nvPr/>
        </p:nvGrpSpPr>
        <p:grpSpPr>
          <a:xfrm rot="5400000">
            <a:off x="1266764" y="4562626"/>
            <a:ext cx="4222888" cy="4088811"/>
            <a:chOff x="8129425" y="2555026"/>
            <a:chExt cx="4222888" cy="4088811"/>
          </a:xfrm>
        </p:grpSpPr>
        <p:sp>
          <p:nvSpPr>
            <p:cNvPr id="1579" name="Google Shape;1579;p25"/>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25"/>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25"/>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25"/>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25"/>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25"/>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25"/>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25"/>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7" name="Google Shape;1587;p25"/>
          <p:cNvGrpSpPr/>
          <p:nvPr/>
        </p:nvGrpSpPr>
        <p:grpSpPr>
          <a:xfrm flipH="1">
            <a:off x="8150363" y="-4899154"/>
            <a:ext cx="3721951" cy="12135923"/>
            <a:chOff x="-3170262" y="3452177"/>
            <a:chExt cx="3721951" cy="12135923"/>
          </a:xfrm>
        </p:grpSpPr>
        <p:sp>
          <p:nvSpPr>
            <p:cNvPr id="1588" name="Google Shape;1588;p25"/>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25"/>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25"/>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25"/>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25"/>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25"/>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25"/>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25"/>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25"/>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25"/>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25"/>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25"/>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25"/>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25"/>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25"/>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25"/>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25"/>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25"/>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25"/>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25"/>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25"/>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25"/>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25"/>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25"/>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25"/>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25"/>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25"/>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25"/>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25"/>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25"/>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25"/>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25"/>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25"/>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25"/>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25"/>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25"/>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25"/>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25"/>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25"/>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25"/>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25"/>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25"/>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25"/>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25"/>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25"/>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25"/>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25"/>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25"/>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25"/>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25"/>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25"/>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25"/>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25"/>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25"/>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25"/>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25"/>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4" name="Google Shape;1644;p25"/>
          <p:cNvGrpSpPr/>
          <p:nvPr/>
        </p:nvGrpSpPr>
        <p:grpSpPr>
          <a:xfrm flipH="1">
            <a:off x="-3056332" y="-1665102"/>
            <a:ext cx="3769563" cy="11358057"/>
            <a:chOff x="-2722250" y="-1079764"/>
            <a:chExt cx="3769563" cy="11358057"/>
          </a:xfrm>
        </p:grpSpPr>
        <p:sp>
          <p:nvSpPr>
            <p:cNvPr id="1645" name="Google Shape;1645;p25"/>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25"/>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25"/>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25"/>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25"/>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25"/>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25"/>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25"/>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25"/>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25"/>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25"/>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25"/>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25"/>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25"/>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3">
    <p:spTree>
      <p:nvGrpSpPr>
        <p:cNvPr id="1659" name="Shape 1659"/>
        <p:cNvGrpSpPr/>
        <p:nvPr/>
      </p:nvGrpSpPr>
      <p:grpSpPr>
        <a:xfrm>
          <a:off x="0" y="0"/>
          <a:ext cx="0" cy="0"/>
          <a:chOff x="0" y="0"/>
          <a:chExt cx="0" cy="0"/>
        </a:xfrm>
      </p:grpSpPr>
      <p:sp>
        <p:nvSpPr>
          <p:cNvPr id="1660" name="Google Shape;1660;p26"/>
          <p:cNvSpPr txBox="1"/>
          <p:nvPr>
            <p:ph type="title"/>
          </p:nvPr>
        </p:nvSpPr>
        <p:spPr>
          <a:xfrm>
            <a:off x="713225" y="539525"/>
            <a:ext cx="7717500" cy="478200"/>
          </a:xfrm>
          <a:prstGeom prst="rect">
            <a:avLst/>
          </a:prstGeom>
        </p:spPr>
        <p:txBody>
          <a:bodyPr anchorCtr="0" anchor="t" bIns="91425" lIns="91425" spcFirstLastPara="1" rIns="91425" wrap="square" tIns="91425">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1661" name="Google Shape;1661;p26"/>
          <p:cNvSpPr txBox="1"/>
          <p:nvPr>
            <p:ph idx="1" type="body"/>
          </p:nvPr>
        </p:nvSpPr>
        <p:spPr>
          <a:xfrm>
            <a:off x="713225" y="1804800"/>
            <a:ext cx="3836400" cy="2329800"/>
          </a:xfrm>
          <a:prstGeom prst="rect">
            <a:avLst/>
          </a:prstGeom>
        </p:spPr>
        <p:txBody>
          <a:bodyPr anchorCtr="0" anchor="t" bIns="91425" lIns="91425" spcFirstLastPara="1" rIns="91425" wrap="square" tIns="91425">
            <a:noAutofit/>
          </a:bodyPr>
          <a:lstStyle>
            <a:lvl1pPr indent="-304800" lvl="0" marL="457200" rtl="0">
              <a:lnSpc>
                <a:spcPct val="115000"/>
              </a:lnSpc>
              <a:spcBef>
                <a:spcPts val="0"/>
              </a:spcBef>
              <a:spcAft>
                <a:spcPts val="0"/>
              </a:spcAft>
              <a:buSzPts val="1200"/>
              <a:buChar char="●"/>
              <a:defRPr sz="1200"/>
            </a:lvl1pPr>
            <a:lvl2pPr indent="-304800" lvl="1" marL="914400" rtl="0">
              <a:lnSpc>
                <a:spcPct val="115000"/>
              </a:lnSpc>
              <a:spcBef>
                <a:spcPts val="1600"/>
              </a:spcBef>
              <a:spcAft>
                <a:spcPts val="0"/>
              </a:spcAft>
              <a:buSzPts val="1200"/>
              <a:buChar char="○"/>
              <a:defRPr sz="1200"/>
            </a:lvl2pPr>
            <a:lvl3pPr indent="-304800" lvl="2" marL="1371600" rtl="0">
              <a:lnSpc>
                <a:spcPct val="115000"/>
              </a:lnSpc>
              <a:spcBef>
                <a:spcPts val="1600"/>
              </a:spcBef>
              <a:spcAft>
                <a:spcPts val="0"/>
              </a:spcAft>
              <a:buSzPts val="1200"/>
              <a:buChar char="■"/>
              <a:defRPr sz="1200"/>
            </a:lvl3pPr>
            <a:lvl4pPr indent="-304800" lvl="3" marL="1828800" rtl="0">
              <a:lnSpc>
                <a:spcPct val="115000"/>
              </a:lnSpc>
              <a:spcBef>
                <a:spcPts val="1600"/>
              </a:spcBef>
              <a:spcAft>
                <a:spcPts val="0"/>
              </a:spcAft>
              <a:buSzPts val="1200"/>
              <a:buChar char="●"/>
              <a:defRPr sz="1200"/>
            </a:lvl4pPr>
            <a:lvl5pPr indent="-304800" lvl="4" marL="2286000" rtl="0">
              <a:lnSpc>
                <a:spcPct val="115000"/>
              </a:lnSpc>
              <a:spcBef>
                <a:spcPts val="1600"/>
              </a:spcBef>
              <a:spcAft>
                <a:spcPts val="0"/>
              </a:spcAft>
              <a:buSzPts val="1200"/>
              <a:buChar char="○"/>
              <a:defRPr sz="1200"/>
            </a:lvl5pPr>
            <a:lvl6pPr indent="-304800" lvl="5" marL="2743200" rtl="0">
              <a:lnSpc>
                <a:spcPct val="115000"/>
              </a:lnSpc>
              <a:spcBef>
                <a:spcPts val="1600"/>
              </a:spcBef>
              <a:spcAft>
                <a:spcPts val="0"/>
              </a:spcAft>
              <a:buSzPts val="1200"/>
              <a:buChar char="■"/>
              <a:defRPr sz="1200"/>
            </a:lvl6pPr>
            <a:lvl7pPr indent="-304800" lvl="6" marL="3200400" rtl="0">
              <a:lnSpc>
                <a:spcPct val="115000"/>
              </a:lnSpc>
              <a:spcBef>
                <a:spcPts val="1600"/>
              </a:spcBef>
              <a:spcAft>
                <a:spcPts val="0"/>
              </a:spcAft>
              <a:buSzPts val="1200"/>
              <a:buChar char="●"/>
              <a:defRPr sz="1200"/>
            </a:lvl7pPr>
            <a:lvl8pPr indent="-304800" lvl="7" marL="3657600" rtl="0">
              <a:lnSpc>
                <a:spcPct val="115000"/>
              </a:lnSpc>
              <a:spcBef>
                <a:spcPts val="1600"/>
              </a:spcBef>
              <a:spcAft>
                <a:spcPts val="0"/>
              </a:spcAft>
              <a:buSzPts val="1200"/>
              <a:buChar char="○"/>
              <a:defRPr sz="1200"/>
            </a:lvl8pPr>
            <a:lvl9pPr indent="-304800" lvl="8" marL="4114800" rtl="0">
              <a:lnSpc>
                <a:spcPct val="115000"/>
              </a:lnSpc>
              <a:spcBef>
                <a:spcPts val="1600"/>
              </a:spcBef>
              <a:spcAft>
                <a:spcPts val="1600"/>
              </a:spcAft>
              <a:buSzPts val="1200"/>
              <a:buChar char="■"/>
              <a:defRPr sz="1200"/>
            </a:lvl9pPr>
          </a:lstStyle>
          <a:p/>
        </p:txBody>
      </p:sp>
      <p:sp>
        <p:nvSpPr>
          <p:cNvPr id="1662" name="Google Shape;1662;p26"/>
          <p:cNvSpPr txBox="1"/>
          <p:nvPr>
            <p:ph idx="2" type="body"/>
          </p:nvPr>
        </p:nvSpPr>
        <p:spPr>
          <a:xfrm>
            <a:off x="4595825" y="1804800"/>
            <a:ext cx="3836400" cy="2329800"/>
          </a:xfrm>
          <a:prstGeom prst="rect">
            <a:avLst/>
          </a:prstGeom>
        </p:spPr>
        <p:txBody>
          <a:bodyPr anchorCtr="0" anchor="t" bIns="91425" lIns="91425" spcFirstLastPara="1" rIns="91425" wrap="square" tIns="91425">
            <a:noAutofit/>
          </a:bodyPr>
          <a:lstStyle>
            <a:lvl1pPr indent="-304800" lvl="0" marL="457200" rtl="0">
              <a:lnSpc>
                <a:spcPct val="115000"/>
              </a:lnSpc>
              <a:spcBef>
                <a:spcPts val="0"/>
              </a:spcBef>
              <a:spcAft>
                <a:spcPts val="0"/>
              </a:spcAft>
              <a:buSzPts val="1200"/>
              <a:buChar char="●"/>
              <a:defRPr sz="1200"/>
            </a:lvl1pPr>
            <a:lvl2pPr indent="-304800" lvl="1" marL="914400" rtl="0">
              <a:lnSpc>
                <a:spcPct val="115000"/>
              </a:lnSpc>
              <a:spcBef>
                <a:spcPts val="1600"/>
              </a:spcBef>
              <a:spcAft>
                <a:spcPts val="0"/>
              </a:spcAft>
              <a:buSzPts val="1200"/>
              <a:buChar char="○"/>
              <a:defRPr sz="1200"/>
            </a:lvl2pPr>
            <a:lvl3pPr indent="-304800" lvl="2" marL="1371600" rtl="0">
              <a:lnSpc>
                <a:spcPct val="115000"/>
              </a:lnSpc>
              <a:spcBef>
                <a:spcPts val="1600"/>
              </a:spcBef>
              <a:spcAft>
                <a:spcPts val="0"/>
              </a:spcAft>
              <a:buSzPts val="1200"/>
              <a:buChar char="■"/>
              <a:defRPr sz="1200"/>
            </a:lvl3pPr>
            <a:lvl4pPr indent="-304800" lvl="3" marL="1828800" rtl="0">
              <a:lnSpc>
                <a:spcPct val="115000"/>
              </a:lnSpc>
              <a:spcBef>
                <a:spcPts val="1600"/>
              </a:spcBef>
              <a:spcAft>
                <a:spcPts val="0"/>
              </a:spcAft>
              <a:buSzPts val="1200"/>
              <a:buChar char="●"/>
              <a:defRPr sz="1200"/>
            </a:lvl4pPr>
            <a:lvl5pPr indent="-304800" lvl="4" marL="2286000" rtl="0">
              <a:lnSpc>
                <a:spcPct val="115000"/>
              </a:lnSpc>
              <a:spcBef>
                <a:spcPts val="1600"/>
              </a:spcBef>
              <a:spcAft>
                <a:spcPts val="0"/>
              </a:spcAft>
              <a:buSzPts val="1200"/>
              <a:buChar char="○"/>
              <a:defRPr sz="1200"/>
            </a:lvl5pPr>
            <a:lvl6pPr indent="-304800" lvl="5" marL="2743200" rtl="0">
              <a:lnSpc>
                <a:spcPct val="115000"/>
              </a:lnSpc>
              <a:spcBef>
                <a:spcPts val="1600"/>
              </a:spcBef>
              <a:spcAft>
                <a:spcPts val="0"/>
              </a:spcAft>
              <a:buSzPts val="1200"/>
              <a:buChar char="■"/>
              <a:defRPr sz="1200"/>
            </a:lvl6pPr>
            <a:lvl7pPr indent="-304800" lvl="6" marL="3200400" rtl="0">
              <a:lnSpc>
                <a:spcPct val="115000"/>
              </a:lnSpc>
              <a:spcBef>
                <a:spcPts val="1600"/>
              </a:spcBef>
              <a:spcAft>
                <a:spcPts val="0"/>
              </a:spcAft>
              <a:buSzPts val="1200"/>
              <a:buChar char="●"/>
              <a:defRPr sz="1200"/>
            </a:lvl7pPr>
            <a:lvl8pPr indent="-304800" lvl="7" marL="3657600" rtl="0">
              <a:lnSpc>
                <a:spcPct val="115000"/>
              </a:lnSpc>
              <a:spcBef>
                <a:spcPts val="1600"/>
              </a:spcBef>
              <a:spcAft>
                <a:spcPts val="0"/>
              </a:spcAft>
              <a:buSzPts val="1200"/>
              <a:buChar char="○"/>
              <a:defRPr sz="1200"/>
            </a:lvl8pPr>
            <a:lvl9pPr indent="-304800" lvl="8" marL="4114800" rtl="0">
              <a:lnSpc>
                <a:spcPct val="115000"/>
              </a:lnSpc>
              <a:spcBef>
                <a:spcPts val="1600"/>
              </a:spcBef>
              <a:spcAft>
                <a:spcPts val="1600"/>
              </a:spcAft>
              <a:buSzPts val="1200"/>
              <a:buChar char="■"/>
              <a:defRPr sz="1200"/>
            </a:lvl9pPr>
          </a:lstStyle>
          <a:p/>
        </p:txBody>
      </p:sp>
      <p:sp>
        <p:nvSpPr>
          <p:cNvPr id="1663" name="Google Shape;1663;p26"/>
          <p:cNvSpPr txBox="1"/>
          <p:nvPr>
            <p:ph idx="3" type="subTitle"/>
          </p:nvPr>
        </p:nvSpPr>
        <p:spPr>
          <a:xfrm>
            <a:off x="713250" y="1304325"/>
            <a:ext cx="7717500" cy="34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664" name="Google Shape;1664;p26"/>
          <p:cNvGrpSpPr/>
          <p:nvPr/>
        </p:nvGrpSpPr>
        <p:grpSpPr>
          <a:xfrm rot="5400000">
            <a:off x="-1353565" y="-944652"/>
            <a:ext cx="3021722" cy="3146276"/>
            <a:chOff x="-1064015" y="2306598"/>
            <a:chExt cx="3021722" cy="3146276"/>
          </a:xfrm>
        </p:grpSpPr>
        <p:sp>
          <p:nvSpPr>
            <p:cNvPr id="1665" name="Google Shape;1665;p26"/>
            <p:cNvSpPr/>
            <p:nvPr/>
          </p:nvSpPr>
          <p:spPr>
            <a:xfrm rot="-2716073">
              <a:off x="-731526" y="2981210"/>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26"/>
            <p:cNvSpPr/>
            <p:nvPr/>
          </p:nvSpPr>
          <p:spPr>
            <a:xfrm>
              <a:off x="518938" y="2306598"/>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26"/>
            <p:cNvSpPr/>
            <p:nvPr/>
          </p:nvSpPr>
          <p:spPr>
            <a:xfrm rot="-2716073">
              <a:off x="-731526" y="2981210"/>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26"/>
            <p:cNvSpPr/>
            <p:nvPr/>
          </p:nvSpPr>
          <p:spPr>
            <a:xfrm>
              <a:off x="518938" y="2306598"/>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9" name="Google Shape;1669;p26"/>
          <p:cNvGrpSpPr/>
          <p:nvPr/>
        </p:nvGrpSpPr>
        <p:grpSpPr>
          <a:xfrm rot="10800000">
            <a:off x="8197625" y="-630926"/>
            <a:ext cx="1158175" cy="2819114"/>
            <a:chOff x="-444950" y="2746461"/>
            <a:chExt cx="1158175" cy="2819114"/>
          </a:xfrm>
        </p:grpSpPr>
        <p:sp>
          <p:nvSpPr>
            <p:cNvPr id="1670" name="Google Shape;1670;p26"/>
            <p:cNvSpPr/>
            <p:nvPr/>
          </p:nvSpPr>
          <p:spPr>
            <a:xfrm>
              <a:off x="248038" y="2856850"/>
              <a:ext cx="267975" cy="1554325"/>
            </a:xfrm>
            <a:custGeom>
              <a:rect b="b" l="l" r="r" t="t"/>
              <a:pathLst>
                <a:path extrusionOk="0" h="62173" w="10719">
                  <a:moveTo>
                    <a:pt x="0" y="0"/>
                  </a:moveTo>
                  <a:lnTo>
                    <a:pt x="0" y="51453"/>
                  </a:lnTo>
                  <a:lnTo>
                    <a:pt x="10719" y="62173"/>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1671" name="Google Shape;1671;p26"/>
            <p:cNvSpPr/>
            <p:nvPr/>
          </p:nvSpPr>
          <p:spPr>
            <a:xfrm>
              <a:off x="-438775" y="4411175"/>
              <a:ext cx="1152000" cy="11544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26"/>
            <p:cNvSpPr/>
            <p:nvPr/>
          </p:nvSpPr>
          <p:spPr>
            <a:xfrm>
              <a:off x="-254275" y="4596125"/>
              <a:ext cx="783000" cy="7845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26"/>
            <p:cNvSpPr/>
            <p:nvPr/>
          </p:nvSpPr>
          <p:spPr>
            <a:xfrm>
              <a:off x="241863" y="2856850"/>
              <a:ext cx="267975" cy="1554325"/>
            </a:xfrm>
            <a:custGeom>
              <a:rect b="b" l="l" r="r" t="t"/>
              <a:pathLst>
                <a:path extrusionOk="0" h="62173" w="10719">
                  <a:moveTo>
                    <a:pt x="0" y="0"/>
                  </a:moveTo>
                  <a:lnTo>
                    <a:pt x="0" y="51453"/>
                  </a:lnTo>
                  <a:lnTo>
                    <a:pt x="10719" y="62173"/>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1674" name="Google Shape;1674;p26"/>
            <p:cNvSpPr/>
            <p:nvPr/>
          </p:nvSpPr>
          <p:spPr>
            <a:xfrm>
              <a:off x="-444950" y="4411175"/>
              <a:ext cx="1152000" cy="11544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26"/>
            <p:cNvSpPr/>
            <p:nvPr/>
          </p:nvSpPr>
          <p:spPr>
            <a:xfrm>
              <a:off x="-260450" y="4596125"/>
              <a:ext cx="783000" cy="7845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26"/>
            <p:cNvSpPr/>
            <p:nvPr/>
          </p:nvSpPr>
          <p:spPr>
            <a:xfrm>
              <a:off x="189739" y="2746461"/>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26"/>
            <p:cNvSpPr/>
            <p:nvPr/>
          </p:nvSpPr>
          <p:spPr>
            <a:xfrm>
              <a:off x="189739" y="2746461"/>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8" name="Google Shape;1678;p26"/>
          <p:cNvGrpSpPr/>
          <p:nvPr/>
        </p:nvGrpSpPr>
        <p:grpSpPr>
          <a:xfrm flipH="1" rot="-5400000">
            <a:off x="5484825" y="4506281"/>
            <a:ext cx="4222888" cy="4088811"/>
            <a:chOff x="8129425" y="2555026"/>
            <a:chExt cx="4222888" cy="4088811"/>
          </a:xfrm>
        </p:grpSpPr>
        <p:sp>
          <p:nvSpPr>
            <p:cNvPr id="1679" name="Google Shape;1679;p26"/>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26"/>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26"/>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26"/>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26"/>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26"/>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26"/>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26"/>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7" name="Google Shape;1687;p26"/>
          <p:cNvGrpSpPr/>
          <p:nvPr/>
        </p:nvGrpSpPr>
        <p:grpSpPr>
          <a:xfrm>
            <a:off x="-2355008" y="4599424"/>
            <a:ext cx="6876983" cy="300288"/>
            <a:chOff x="-2355008" y="4599424"/>
            <a:chExt cx="6876983" cy="300288"/>
          </a:xfrm>
        </p:grpSpPr>
        <p:sp>
          <p:nvSpPr>
            <p:cNvPr id="1688" name="Google Shape;1688;p26"/>
            <p:cNvSpPr/>
            <p:nvPr/>
          </p:nvSpPr>
          <p:spPr>
            <a:xfrm rot="-5400000">
              <a:off x="998719" y="1376456"/>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26"/>
            <p:cNvSpPr/>
            <p:nvPr/>
          </p:nvSpPr>
          <p:spPr>
            <a:xfrm flipH="1" rot="10800000">
              <a:off x="107470" y="4599424"/>
              <a:ext cx="1315747"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26"/>
            <p:cNvSpPr/>
            <p:nvPr/>
          </p:nvSpPr>
          <p:spPr>
            <a:xfrm rot="-5400000">
              <a:off x="998719" y="1376456"/>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26"/>
            <p:cNvSpPr/>
            <p:nvPr/>
          </p:nvSpPr>
          <p:spPr>
            <a:xfrm flipH="1" rot="10800000">
              <a:off x="107470" y="4599424"/>
              <a:ext cx="1315747"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1692" name="Shape 1692"/>
        <p:cNvGrpSpPr/>
        <p:nvPr/>
      </p:nvGrpSpPr>
      <p:grpSpPr>
        <a:xfrm>
          <a:off x="0" y="0"/>
          <a:ext cx="0" cy="0"/>
          <a:chOff x="0" y="0"/>
          <a:chExt cx="0" cy="0"/>
        </a:xfrm>
      </p:grpSpPr>
      <p:sp>
        <p:nvSpPr>
          <p:cNvPr id="1693" name="Google Shape;1693;p27"/>
          <p:cNvSpPr txBox="1"/>
          <p:nvPr>
            <p:ph type="title"/>
          </p:nvPr>
        </p:nvSpPr>
        <p:spPr>
          <a:xfrm>
            <a:off x="713225" y="539525"/>
            <a:ext cx="7717500" cy="478200"/>
          </a:xfrm>
          <a:prstGeom prst="rect">
            <a:avLst/>
          </a:prstGeom>
        </p:spPr>
        <p:txBody>
          <a:bodyPr anchorCtr="0" anchor="t" bIns="91425" lIns="91425" spcFirstLastPara="1" rIns="91425" wrap="square" tIns="91425">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1694" name="Google Shape;1694;p27"/>
          <p:cNvSpPr txBox="1"/>
          <p:nvPr>
            <p:ph idx="1" type="subTitle"/>
          </p:nvPr>
        </p:nvSpPr>
        <p:spPr>
          <a:xfrm>
            <a:off x="865622" y="3215691"/>
            <a:ext cx="2314500" cy="7845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95" name="Google Shape;1695;p27"/>
          <p:cNvSpPr txBox="1"/>
          <p:nvPr>
            <p:ph idx="2" type="subTitle"/>
          </p:nvPr>
        </p:nvSpPr>
        <p:spPr>
          <a:xfrm>
            <a:off x="865622" y="2804315"/>
            <a:ext cx="2314500" cy="3813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1696" name="Google Shape;1696;p27"/>
          <p:cNvSpPr txBox="1"/>
          <p:nvPr>
            <p:ph idx="3" type="subTitle"/>
          </p:nvPr>
        </p:nvSpPr>
        <p:spPr>
          <a:xfrm>
            <a:off x="5963872" y="3215691"/>
            <a:ext cx="2314500" cy="7845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97" name="Google Shape;1697;p27"/>
          <p:cNvSpPr txBox="1"/>
          <p:nvPr>
            <p:ph idx="4" type="subTitle"/>
          </p:nvPr>
        </p:nvSpPr>
        <p:spPr>
          <a:xfrm>
            <a:off x="5963872" y="2804315"/>
            <a:ext cx="2314500" cy="3813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1698" name="Google Shape;1698;p27"/>
          <p:cNvSpPr txBox="1"/>
          <p:nvPr>
            <p:ph idx="5" type="subTitle"/>
          </p:nvPr>
        </p:nvSpPr>
        <p:spPr>
          <a:xfrm>
            <a:off x="3414747" y="3215691"/>
            <a:ext cx="2314500" cy="7845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99" name="Google Shape;1699;p27"/>
          <p:cNvSpPr txBox="1"/>
          <p:nvPr>
            <p:ph idx="6" type="subTitle"/>
          </p:nvPr>
        </p:nvSpPr>
        <p:spPr>
          <a:xfrm>
            <a:off x="3414747" y="2804315"/>
            <a:ext cx="2314500" cy="3813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grpSp>
        <p:nvGrpSpPr>
          <p:cNvPr id="1700" name="Google Shape;1700;p27"/>
          <p:cNvGrpSpPr/>
          <p:nvPr/>
        </p:nvGrpSpPr>
        <p:grpSpPr>
          <a:xfrm flipH="1">
            <a:off x="8513002" y="2185426"/>
            <a:ext cx="4088811" cy="4088811"/>
            <a:chOff x="-3640848" y="2185426"/>
            <a:chExt cx="4088811" cy="4088811"/>
          </a:xfrm>
        </p:grpSpPr>
        <p:sp>
          <p:nvSpPr>
            <p:cNvPr id="1701" name="Google Shape;1701;p27"/>
            <p:cNvSpPr/>
            <p:nvPr/>
          </p:nvSpPr>
          <p:spPr>
            <a:xfrm flipH="1">
              <a:off x="-3640848" y="21854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27"/>
            <p:cNvSpPr/>
            <p:nvPr/>
          </p:nvSpPr>
          <p:spPr>
            <a:xfrm flipH="1">
              <a:off x="-3640848" y="21854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3" name="Google Shape;1703;p27"/>
          <p:cNvGrpSpPr/>
          <p:nvPr/>
        </p:nvGrpSpPr>
        <p:grpSpPr>
          <a:xfrm flipH="1" rot="10800000">
            <a:off x="6545988" y="-10429089"/>
            <a:ext cx="3769563" cy="11358057"/>
            <a:chOff x="-2722250" y="-1079764"/>
            <a:chExt cx="3769563" cy="11358057"/>
          </a:xfrm>
        </p:grpSpPr>
        <p:sp>
          <p:nvSpPr>
            <p:cNvPr id="1704" name="Google Shape;1704;p27"/>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27"/>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27"/>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27"/>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27"/>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27"/>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27"/>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27"/>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27"/>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27"/>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27"/>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27"/>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27"/>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27"/>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8" name="Google Shape;1718;p27"/>
          <p:cNvGrpSpPr/>
          <p:nvPr/>
        </p:nvGrpSpPr>
        <p:grpSpPr>
          <a:xfrm flipH="1" rot="-5400000">
            <a:off x="-975725" y="4666451"/>
            <a:ext cx="4222888" cy="4088811"/>
            <a:chOff x="8129425" y="2555026"/>
            <a:chExt cx="4222888" cy="4088811"/>
          </a:xfrm>
        </p:grpSpPr>
        <p:sp>
          <p:nvSpPr>
            <p:cNvPr id="1719" name="Google Shape;1719;p27"/>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27"/>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27"/>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27"/>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27"/>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27"/>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27"/>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27"/>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7" name="Google Shape;1727;p27"/>
          <p:cNvGrpSpPr/>
          <p:nvPr/>
        </p:nvGrpSpPr>
        <p:grpSpPr>
          <a:xfrm flipH="1" rot="10800000">
            <a:off x="-1117356" y="-1084598"/>
            <a:ext cx="1982975" cy="2013575"/>
            <a:chOff x="746900" y="-550225"/>
            <a:chExt cx="1982975" cy="2013575"/>
          </a:xfrm>
        </p:grpSpPr>
        <p:sp>
          <p:nvSpPr>
            <p:cNvPr id="1728" name="Google Shape;1728;p27"/>
            <p:cNvSpPr/>
            <p:nvPr/>
          </p:nvSpPr>
          <p:spPr>
            <a:xfrm>
              <a:off x="857425" y="-430200"/>
              <a:ext cx="1746850" cy="1775450"/>
            </a:xfrm>
            <a:custGeom>
              <a:rect b="b" l="l" r="r" t="t"/>
              <a:pathLst>
                <a:path extrusionOk="0" h="71018" w="69874">
                  <a:moveTo>
                    <a:pt x="0" y="71018"/>
                  </a:moveTo>
                  <a:lnTo>
                    <a:pt x="23258" y="47640"/>
                  </a:lnTo>
                  <a:lnTo>
                    <a:pt x="21067" y="32258"/>
                  </a:lnTo>
                  <a:lnTo>
                    <a:pt x="36760" y="15827"/>
                  </a:lnTo>
                  <a:lnTo>
                    <a:pt x="53571" y="15803"/>
                  </a:lnTo>
                  <a:lnTo>
                    <a:pt x="69874" y="0"/>
                  </a:lnTo>
                </a:path>
              </a:pathLst>
            </a:custGeom>
            <a:noFill/>
            <a:ln cap="flat" cmpd="sng" w="28575">
              <a:solidFill>
                <a:schemeClr val="accent1"/>
              </a:solidFill>
              <a:prstDash val="solid"/>
              <a:round/>
              <a:headEnd len="med" w="med" type="none"/>
              <a:tailEnd len="med" w="med" type="none"/>
            </a:ln>
            <a:effectLst>
              <a:outerShdw blurRad="128588" rotWithShape="0" algn="bl" dist="19050">
                <a:schemeClr val="accent1"/>
              </a:outerShdw>
            </a:effectLst>
          </p:spPr>
        </p:sp>
        <p:sp>
          <p:nvSpPr>
            <p:cNvPr id="1729" name="Google Shape;1729;p27"/>
            <p:cNvSpPr/>
            <p:nvPr/>
          </p:nvSpPr>
          <p:spPr>
            <a:xfrm>
              <a:off x="746900" y="1312750"/>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27"/>
            <p:cNvSpPr/>
            <p:nvPr/>
          </p:nvSpPr>
          <p:spPr>
            <a:xfrm>
              <a:off x="2579275" y="-550225"/>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27"/>
            <p:cNvSpPr/>
            <p:nvPr/>
          </p:nvSpPr>
          <p:spPr>
            <a:xfrm>
              <a:off x="857425" y="-430200"/>
              <a:ext cx="1746850" cy="1775450"/>
            </a:xfrm>
            <a:custGeom>
              <a:rect b="b" l="l" r="r" t="t"/>
              <a:pathLst>
                <a:path extrusionOk="0" h="71018" w="69874">
                  <a:moveTo>
                    <a:pt x="0" y="71018"/>
                  </a:moveTo>
                  <a:lnTo>
                    <a:pt x="23258" y="47640"/>
                  </a:lnTo>
                  <a:lnTo>
                    <a:pt x="21067" y="32258"/>
                  </a:lnTo>
                  <a:lnTo>
                    <a:pt x="36760" y="15827"/>
                  </a:lnTo>
                  <a:lnTo>
                    <a:pt x="53571" y="15803"/>
                  </a:lnTo>
                  <a:lnTo>
                    <a:pt x="69874" y="0"/>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5">
    <p:spTree>
      <p:nvGrpSpPr>
        <p:cNvPr id="1732" name="Shape 1732"/>
        <p:cNvGrpSpPr/>
        <p:nvPr/>
      </p:nvGrpSpPr>
      <p:grpSpPr>
        <a:xfrm>
          <a:off x="0" y="0"/>
          <a:ext cx="0" cy="0"/>
          <a:chOff x="0" y="0"/>
          <a:chExt cx="0" cy="0"/>
        </a:xfrm>
      </p:grpSpPr>
      <p:sp>
        <p:nvSpPr>
          <p:cNvPr id="1733" name="Google Shape;1733;p28"/>
          <p:cNvSpPr txBox="1"/>
          <p:nvPr>
            <p:ph type="title"/>
          </p:nvPr>
        </p:nvSpPr>
        <p:spPr>
          <a:xfrm>
            <a:off x="713225" y="539525"/>
            <a:ext cx="7717500" cy="478200"/>
          </a:xfrm>
          <a:prstGeom prst="rect">
            <a:avLst/>
          </a:prstGeom>
        </p:spPr>
        <p:txBody>
          <a:bodyPr anchorCtr="0" anchor="t" bIns="91425" lIns="91425" spcFirstLastPara="1" rIns="91425" wrap="square" tIns="91425">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1734" name="Google Shape;1734;p28"/>
          <p:cNvSpPr txBox="1"/>
          <p:nvPr>
            <p:ph idx="1" type="subTitle"/>
          </p:nvPr>
        </p:nvSpPr>
        <p:spPr>
          <a:xfrm>
            <a:off x="1234188" y="3256221"/>
            <a:ext cx="2034300" cy="478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35" name="Google Shape;1735;p28"/>
          <p:cNvSpPr txBox="1"/>
          <p:nvPr>
            <p:ph idx="2" type="subTitle"/>
          </p:nvPr>
        </p:nvSpPr>
        <p:spPr>
          <a:xfrm>
            <a:off x="1234188" y="2874975"/>
            <a:ext cx="2034300" cy="3813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1736" name="Google Shape;1736;p28"/>
          <p:cNvSpPr txBox="1"/>
          <p:nvPr>
            <p:ph idx="3" type="subTitle"/>
          </p:nvPr>
        </p:nvSpPr>
        <p:spPr>
          <a:xfrm>
            <a:off x="5875488" y="3256221"/>
            <a:ext cx="2034300" cy="478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37" name="Google Shape;1737;p28"/>
          <p:cNvSpPr txBox="1"/>
          <p:nvPr>
            <p:ph idx="4" type="subTitle"/>
          </p:nvPr>
        </p:nvSpPr>
        <p:spPr>
          <a:xfrm>
            <a:off x="5875488" y="2874975"/>
            <a:ext cx="2034300" cy="3813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1738" name="Google Shape;1738;p28"/>
          <p:cNvSpPr txBox="1"/>
          <p:nvPr>
            <p:ph idx="5" type="subTitle"/>
          </p:nvPr>
        </p:nvSpPr>
        <p:spPr>
          <a:xfrm>
            <a:off x="3554838" y="3256221"/>
            <a:ext cx="2034300" cy="478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39" name="Google Shape;1739;p28"/>
          <p:cNvSpPr txBox="1"/>
          <p:nvPr>
            <p:ph idx="6" type="subTitle"/>
          </p:nvPr>
        </p:nvSpPr>
        <p:spPr>
          <a:xfrm>
            <a:off x="3554838" y="2874975"/>
            <a:ext cx="2034300" cy="3813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grpSp>
        <p:nvGrpSpPr>
          <p:cNvPr id="1740" name="Google Shape;1740;p28"/>
          <p:cNvGrpSpPr/>
          <p:nvPr/>
        </p:nvGrpSpPr>
        <p:grpSpPr>
          <a:xfrm>
            <a:off x="8449563" y="-6158304"/>
            <a:ext cx="3721951" cy="12077141"/>
            <a:chOff x="13964588" y="-8700304"/>
            <a:chExt cx="3721951" cy="12077141"/>
          </a:xfrm>
        </p:grpSpPr>
        <p:sp>
          <p:nvSpPr>
            <p:cNvPr id="1741" name="Google Shape;1741;p28"/>
            <p:cNvSpPr/>
            <p:nvPr/>
          </p:nvSpPr>
          <p:spPr>
            <a:xfrm rot="10800000">
              <a:off x="14099828" y="-8657781"/>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28"/>
            <p:cNvSpPr/>
            <p:nvPr/>
          </p:nvSpPr>
          <p:spPr>
            <a:xfrm rot="10800000">
              <a:off x="17552407" y="-4605535"/>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28"/>
            <p:cNvSpPr/>
            <p:nvPr/>
          </p:nvSpPr>
          <p:spPr>
            <a:xfrm rot="10800000">
              <a:off x="17583010" y="-5642847"/>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28"/>
            <p:cNvSpPr/>
            <p:nvPr/>
          </p:nvSpPr>
          <p:spPr>
            <a:xfrm rot="10800000">
              <a:off x="17133783" y="-1684415"/>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28"/>
            <p:cNvSpPr/>
            <p:nvPr/>
          </p:nvSpPr>
          <p:spPr>
            <a:xfrm rot="10800000">
              <a:off x="14073899" y="-2448893"/>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28"/>
            <p:cNvSpPr/>
            <p:nvPr/>
          </p:nvSpPr>
          <p:spPr>
            <a:xfrm rot="10800000">
              <a:off x="14073899" y="-2660577"/>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28"/>
            <p:cNvSpPr/>
            <p:nvPr/>
          </p:nvSpPr>
          <p:spPr>
            <a:xfrm rot="10800000">
              <a:off x="14073899" y="-2874570"/>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28"/>
            <p:cNvSpPr/>
            <p:nvPr/>
          </p:nvSpPr>
          <p:spPr>
            <a:xfrm rot="10800000">
              <a:off x="14073899" y="-3086253"/>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28"/>
            <p:cNvSpPr/>
            <p:nvPr/>
          </p:nvSpPr>
          <p:spPr>
            <a:xfrm rot="10800000">
              <a:off x="14073899" y="-3297936"/>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28"/>
            <p:cNvSpPr/>
            <p:nvPr/>
          </p:nvSpPr>
          <p:spPr>
            <a:xfrm rot="10800000">
              <a:off x="17013790" y="-7444292"/>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28"/>
            <p:cNvSpPr/>
            <p:nvPr/>
          </p:nvSpPr>
          <p:spPr>
            <a:xfrm rot="10800000">
              <a:off x="17133775" y="1118912"/>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28"/>
            <p:cNvSpPr/>
            <p:nvPr/>
          </p:nvSpPr>
          <p:spPr>
            <a:xfrm flipH="1" rot="5400000">
              <a:off x="12940794" y="-689097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28"/>
            <p:cNvSpPr/>
            <p:nvPr/>
          </p:nvSpPr>
          <p:spPr>
            <a:xfrm flipH="1" rot="5400000">
              <a:off x="13745938" y="-5065499"/>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28"/>
            <p:cNvSpPr/>
            <p:nvPr/>
          </p:nvSpPr>
          <p:spPr>
            <a:xfrm flipH="1" rot="5400000">
              <a:off x="14951387" y="-870030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28"/>
            <p:cNvSpPr/>
            <p:nvPr/>
          </p:nvSpPr>
          <p:spPr>
            <a:xfrm flipH="1" rot="5400000">
              <a:off x="14240888" y="-870030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28"/>
            <p:cNvSpPr/>
            <p:nvPr/>
          </p:nvSpPr>
          <p:spPr>
            <a:xfrm flipH="1" rot="5400000">
              <a:off x="14477721" y="-870030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28"/>
            <p:cNvSpPr/>
            <p:nvPr/>
          </p:nvSpPr>
          <p:spPr>
            <a:xfrm flipH="1" rot="5400000">
              <a:off x="14714554" y="-870030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28"/>
            <p:cNvSpPr/>
            <p:nvPr/>
          </p:nvSpPr>
          <p:spPr>
            <a:xfrm flipH="1" rot="5400000">
              <a:off x="17196667" y="-3497278"/>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28"/>
            <p:cNvSpPr/>
            <p:nvPr/>
          </p:nvSpPr>
          <p:spPr>
            <a:xfrm flipH="1" rot="5400000">
              <a:off x="14041054" y="-60033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28"/>
            <p:cNvSpPr/>
            <p:nvPr/>
          </p:nvSpPr>
          <p:spPr>
            <a:xfrm flipH="1" rot="5400000">
              <a:off x="14041054" y="58526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28"/>
            <p:cNvSpPr/>
            <p:nvPr/>
          </p:nvSpPr>
          <p:spPr>
            <a:xfrm flipH="1" rot="5400000">
              <a:off x="14041054" y="34814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28"/>
            <p:cNvSpPr/>
            <p:nvPr/>
          </p:nvSpPr>
          <p:spPr>
            <a:xfrm flipH="1" rot="5400000">
              <a:off x="14041054" y="11102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28"/>
            <p:cNvSpPr/>
            <p:nvPr/>
          </p:nvSpPr>
          <p:spPr>
            <a:xfrm flipH="1" rot="5400000">
              <a:off x="14041054" y="-12609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28"/>
            <p:cNvSpPr/>
            <p:nvPr/>
          </p:nvSpPr>
          <p:spPr>
            <a:xfrm flipH="1" rot="5400000">
              <a:off x="14041054" y="-36321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28"/>
            <p:cNvSpPr/>
            <p:nvPr/>
          </p:nvSpPr>
          <p:spPr>
            <a:xfrm rot="10800000">
              <a:off x="14099828" y="-8657781"/>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28"/>
            <p:cNvSpPr/>
            <p:nvPr/>
          </p:nvSpPr>
          <p:spPr>
            <a:xfrm rot="10800000">
              <a:off x="17552407" y="-4605535"/>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28"/>
            <p:cNvSpPr/>
            <p:nvPr/>
          </p:nvSpPr>
          <p:spPr>
            <a:xfrm rot="10800000">
              <a:off x="17583010" y="-5642847"/>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28"/>
            <p:cNvSpPr/>
            <p:nvPr/>
          </p:nvSpPr>
          <p:spPr>
            <a:xfrm rot="10800000">
              <a:off x="17133783" y="-1684415"/>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28"/>
            <p:cNvSpPr/>
            <p:nvPr/>
          </p:nvSpPr>
          <p:spPr>
            <a:xfrm rot="10800000">
              <a:off x="14073899" y="-2448893"/>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28"/>
            <p:cNvSpPr/>
            <p:nvPr/>
          </p:nvSpPr>
          <p:spPr>
            <a:xfrm rot="10800000">
              <a:off x="14073899" y="-2660577"/>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28"/>
            <p:cNvSpPr/>
            <p:nvPr/>
          </p:nvSpPr>
          <p:spPr>
            <a:xfrm rot="10800000">
              <a:off x="14073899" y="-2874570"/>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28"/>
            <p:cNvSpPr/>
            <p:nvPr/>
          </p:nvSpPr>
          <p:spPr>
            <a:xfrm rot="10800000">
              <a:off x="14073899" y="-3086253"/>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28"/>
            <p:cNvSpPr/>
            <p:nvPr/>
          </p:nvSpPr>
          <p:spPr>
            <a:xfrm rot="10800000">
              <a:off x="14073899" y="-3297936"/>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28"/>
            <p:cNvSpPr/>
            <p:nvPr/>
          </p:nvSpPr>
          <p:spPr>
            <a:xfrm rot="10800000">
              <a:off x="17013790" y="-7444292"/>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28"/>
            <p:cNvSpPr/>
            <p:nvPr/>
          </p:nvSpPr>
          <p:spPr>
            <a:xfrm rot="10800000">
              <a:off x="17133775" y="1118912"/>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28"/>
            <p:cNvSpPr/>
            <p:nvPr/>
          </p:nvSpPr>
          <p:spPr>
            <a:xfrm flipH="1" rot="5400000">
              <a:off x="12940794" y="-689097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28"/>
            <p:cNvSpPr/>
            <p:nvPr/>
          </p:nvSpPr>
          <p:spPr>
            <a:xfrm flipH="1" rot="5400000">
              <a:off x="13745938" y="-5065499"/>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28"/>
            <p:cNvSpPr/>
            <p:nvPr/>
          </p:nvSpPr>
          <p:spPr>
            <a:xfrm flipH="1" rot="5400000">
              <a:off x="14951387" y="-870030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28"/>
            <p:cNvSpPr/>
            <p:nvPr/>
          </p:nvSpPr>
          <p:spPr>
            <a:xfrm flipH="1" rot="5400000">
              <a:off x="14240888" y="-870030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28"/>
            <p:cNvSpPr/>
            <p:nvPr/>
          </p:nvSpPr>
          <p:spPr>
            <a:xfrm flipH="1" rot="5400000">
              <a:off x="14477721" y="-870030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28"/>
            <p:cNvSpPr/>
            <p:nvPr/>
          </p:nvSpPr>
          <p:spPr>
            <a:xfrm flipH="1" rot="5400000">
              <a:off x="14714554" y="-870030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28"/>
            <p:cNvSpPr/>
            <p:nvPr/>
          </p:nvSpPr>
          <p:spPr>
            <a:xfrm flipH="1" rot="5400000">
              <a:off x="17196667" y="-3497278"/>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28"/>
            <p:cNvSpPr/>
            <p:nvPr/>
          </p:nvSpPr>
          <p:spPr>
            <a:xfrm flipH="1" rot="5400000">
              <a:off x="14041054" y="-60033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28"/>
            <p:cNvSpPr/>
            <p:nvPr/>
          </p:nvSpPr>
          <p:spPr>
            <a:xfrm flipH="1" rot="5400000">
              <a:off x="14041054" y="58526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28"/>
            <p:cNvSpPr/>
            <p:nvPr/>
          </p:nvSpPr>
          <p:spPr>
            <a:xfrm flipH="1" rot="5400000">
              <a:off x="14041054" y="34814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28"/>
            <p:cNvSpPr/>
            <p:nvPr/>
          </p:nvSpPr>
          <p:spPr>
            <a:xfrm flipH="1" rot="5400000">
              <a:off x="14041054" y="11102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28"/>
            <p:cNvSpPr/>
            <p:nvPr/>
          </p:nvSpPr>
          <p:spPr>
            <a:xfrm flipH="1" rot="5400000">
              <a:off x="14041054" y="-12609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28"/>
            <p:cNvSpPr/>
            <p:nvPr/>
          </p:nvSpPr>
          <p:spPr>
            <a:xfrm flipH="1" rot="5400000">
              <a:off x="14041054" y="-36321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9" name="Google Shape;1789;p28"/>
          <p:cNvGrpSpPr/>
          <p:nvPr/>
        </p:nvGrpSpPr>
        <p:grpSpPr>
          <a:xfrm>
            <a:off x="5506679" y="4560924"/>
            <a:ext cx="6959445" cy="376473"/>
            <a:chOff x="5506679" y="4560924"/>
            <a:chExt cx="6959445" cy="376473"/>
          </a:xfrm>
        </p:grpSpPr>
        <p:sp>
          <p:nvSpPr>
            <p:cNvPr id="1790" name="Google Shape;1790;p28"/>
            <p:cNvSpPr/>
            <p:nvPr/>
          </p:nvSpPr>
          <p:spPr>
            <a:xfrm rot="-5400000">
              <a:off x="8942869" y="1337956"/>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28"/>
            <p:cNvSpPr/>
            <p:nvPr/>
          </p:nvSpPr>
          <p:spPr>
            <a:xfrm flipH="1" rot="10800000">
              <a:off x="8051620" y="4560924"/>
              <a:ext cx="1315747"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28"/>
            <p:cNvSpPr/>
            <p:nvPr/>
          </p:nvSpPr>
          <p:spPr>
            <a:xfrm flipH="1" rot="10800000">
              <a:off x="8051620" y="4560924"/>
              <a:ext cx="1315747"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28"/>
            <p:cNvSpPr/>
            <p:nvPr/>
          </p:nvSpPr>
          <p:spPr>
            <a:xfrm flipH="1" rot="-5400000">
              <a:off x="5506679" y="4786797"/>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94" name="Google Shape;1794;p28"/>
          <p:cNvSpPr/>
          <p:nvPr/>
        </p:nvSpPr>
        <p:spPr>
          <a:xfrm>
            <a:off x="-10698" y="405425"/>
            <a:ext cx="96010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28"/>
          <p:cNvSpPr/>
          <p:nvPr/>
        </p:nvSpPr>
        <p:spPr>
          <a:xfrm>
            <a:off x="-10698" y="405425"/>
            <a:ext cx="96010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96" name="Google Shape;1796;p28"/>
          <p:cNvGrpSpPr/>
          <p:nvPr/>
        </p:nvGrpSpPr>
        <p:grpSpPr>
          <a:xfrm>
            <a:off x="520187" y="968839"/>
            <a:ext cx="117523" cy="719798"/>
            <a:chOff x="824987" y="359239"/>
            <a:chExt cx="117523" cy="719798"/>
          </a:xfrm>
        </p:grpSpPr>
        <p:sp>
          <p:nvSpPr>
            <p:cNvPr id="1797" name="Google Shape;1797;p28"/>
            <p:cNvSpPr/>
            <p:nvPr/>
          </p:nvSpPr>
          <p:spPr>
            <a:xfrm rot="-5400000">
              <a:off x="824987" y="35923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28"/>
            <p:cNvSpPr/>
            <p:nvPr/>
          </p:nvSpPr>
          <p:spPr>
            <a:xfrm rot="-5400000">
              <a:off x="824987" y="96151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28"/>
            <p:cNvSpPr/>
            <p:nvPr/>
          </p:nvSpPr>
          <p:spPr>
            <a:xfrm rot="-5400000">
              <a:off x="824987" y="76075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28"/>
            <p:cNvSpPr/>
            <p:nvPr/>
          </p:nvSpPr>
          <p:spPr>
            <a:xfrm rot="-5400000">
              <a:off x="824987" y="55999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28"/>
            <p:cNvSpPr/>
            <p:nvPr/>
          </p:nvSpPr>
          <p:spPr>
            <a:xfrm rot="-5400000">
              <a:off x="824987" y="35923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28"/>
            <p:cNvSpPr/>
            <p:nvPr/>
          </p:nvSpPr>
          <p:spPr>
            <a:xfrm rot="-5400000">
              <a:off x="824987" y="96151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28"/>
            <p:cNvSpPr/>
            <p:nvPr/>
          </p:nvSpPr>
          <p:spPr>
            <a:xfrm rot="-5400000">
              <a:off x="824987" y="76075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28"/>
            <p:cNvSpPr/>
            <p:nvPr/>
          </p:nvSpPr>
          <p:spPr>
            <a:xfrm rot="-5400000">
              <a:off x="824987" y="55999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5" name="Google Shape;1805;p28"/>
          <p:cNvGrpSpPr/>
          <p:nvPr/>
        </p:nvGrpSpPr>
        <p:grpSpPr>
          <a:xfrm>
            <a:off x="-17163929" y="459889"/>
            <a:ext cx="18162623" cy="5570271"/>
            <a:chOff x="-17163929" y="459889"/>
            <a:chExt cx="18162623" cy="5570271"/>
          </a:xfrm>
        </p:grpSpPr>
        <p:sp>
          <p:nvSpPr>
            <p:cNvPr id="1806" name="Google Shape;1806;p28"/>
            <p:cNvSpPr/>
            <p:nvPr/>
          </p:nvSpPr>
          <p:spPr>
            <a:xfrm flipH="1" rot="-5400000">
              <a:off x="-7801323" y="-2908571"/>
              <a:ext cx="5290499" cy="12182095"/>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28"/>
            <p:cNvSpPr/>
            <p:nvPr/>
          </p:nvSpPr>
          <p:spPr>
            <a:xfrm flipH="1" rot="-5400000">
              <a:off x="-6731174" y="-940985"/>
              <a:ext cx="173" cy="3203058"/>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28"/>
            <p:cNvSpPr/>
            <p:nvPr/>
          </p:nvSpPr>
          <p:spPr>
            <a:xfrm flipH="1" rot="-5400000">
              <a:off x="-3994401" y="197532"/>
              <a:ext cx="173" cy="834423"/>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28"/>
            <p:cNvSpPr/>
            <p:nvPr/>
          </p:nvSpPr>
          <p:spPr>
            <a:xfrm flipH="1" rot="-5400000">
              <a:off x="-13607258" y="-2818783"/>
              <a:ext cx="637224" cy="7574620"/>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28"/>
            <p:cNvSpPr/>
            <p:nvPr/>
          </p:nvSpPr>
          <p:spPr>
            <a:xfrm flipH="1" rot="-5400000">
              <a:off x="-17524796" y="3625937"/>
              <a:ext cx="2650694" cy="1753015"/>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28"/>
            <p:cNvSpPr/>
            <p:nvPr/>
          </p:nvSpPr>
          <p:spPr>
            <a:xfrm flipH="1" rot="-5400000">
              <a:off x="-8790284" y="5433450"/>
              <a:ext cx="366227" cy="499997"/>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28"/>
            <p:cNvSpPr/>
            <p:nvPr/>
          </p:nvSpPr>
          <p:spPr>
            <a:xfrm flipH="1" rot="-5400000">
              <a:off x="-8473478" y="5433450"/>
              <a:ext cx="366227" cy="499997"/>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28"/>
            <p:cNvSpPr/>
            <p:nvPr/>
          </p:nvSpPr>
          <p:spPr>
            <a:xfrm flipH="1" rot="-5400000">
              <a:off x="-8153130" y="5433537"/>
              <a:ext cx="366227" cy="499824"/>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28"/>
            <p:cNvSpPr/>
            <p:nvPr/>
          </p:nvSpPr>
          <p:spPr>
            <a:xfrm flipH="1" rot="-5400000">
              <a:off x="-7836411" y="5433450"/>
              <a:ext cx="366227" cy="499997"/>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28"/>
            <p:cNvSpPr/>
            <p:nvPr/>
          </p:nvSpPr>
          <p:spPr>
            <a:xfrm flipH="1" rot="-5400000">
              <a:off x="-7519606" y="5433450"/>
              <a:ext cx="366227" cy="499997"/>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28"/>
            <p:cNvSpPr/>
            <p:nvPr/>
          </p:nvSpPr>
          <p:spPr>
            <a:xfrm flipH="1" rot="-5400000">
              <a:off x="-6153992" y="-3806147"/>
              <a:ext cx="253714" cy="10292027"/>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28"/>
            <p:cNvSpPr/>
            <p:nvPr/>
          </p:nvSpPr>
          <p:spPr>
            <a:xfrm flipH="1" rot="-5400000">
              <a:off x="-14935953" y="47964"/>
              <a:ext cx="173" cy="2478209"/>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28"/>
            <p:cNvSpPr/>
            <p:nvPr/>
          </p:nvSpPr>
          <p:spPr>
            <a:xfrm>
              <a:off x="-3642674" y="5628846"/>
              <a:ext cx="3465732" cy="401314"/>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28"/>
            <p:cNvSpPr/>
            <p:nvPr/>
          </p:nvSpPr>
          <p:spPr>
            <a:xfrm>
              <a:off x="-5171424" y="5627125"/>
              <a:ext cx="1059201" cy="401314"/>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28"/>
            <p:cNvSpPr/>
            <p:nvPr/>
          </p:nvSpPr>
          <p:spPr>
            <a:xfrm>
              <a:off x="822808" y="4377431"/>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28"/>
            <p:cNvSpPr/>
            <p:nvPr/>
          </p:nvSpPr>
          <p:spPr>
            <a:xfrm>
              <a:off x="822808" y="5440765"/>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28"/>
            <p:cNvSpPr/>
            <p:nvPr/>
          </p:nvSpPr>
          <p:spPr>
            <a:xfrm>
              <a:off x="822808" y="5086320"/>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28"/>
            <p:cNvSpPr/>
            <p:nvPr/>
          </p:nvSpPr>
          <p:spPr>
            <a:xfrm>
              <a:off x="822808" y="4731876"/>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28"/>
            <p:cNvSpPr/>
            <p:nvPr/>
          </p:nvSpPr>
          <p:spPr>
            <a:xfrm>
              <a:off x="-7521298" y="459889"/>
              <a:ext cx="1064982" cy="401314"/>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28"/>
            <p:cNvSpPr/>
            <p:nvPr/>
          </p:nvSpPr>
          <p:spPr>
            <a:xfrm>
              <a:off x="-11299605" y="5739836"/>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28"/>
            <p:cNvSpPr/>
            <p:nvPr/>
          </p:nvSpPr>
          <p:spPr>
            <a:xfrm>
              <a:off x="-13073979" y="5739836"/>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28"/>
            <p:cNvSpPr/>
            <p:nvPr/>
          </p:nvSpPr>
          <p:spPr>
            <a:xfrm>
              <a:off x="-12719104" y="5739836"/>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28"/>
            <p:cNvSpPr/>
            <p:nvPr/>
          </p:nvSpPr>
          <p:spPr>
            <a:xfrm>
              <a:off x="-12364229" y="5739836"/>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28"/>
            <p:cNvSpPr/>
            <p:nvPr/>
          </p:nvSpPr>
          <p:spPr>
            <a:xfrm>
              <a:off x="-12009354" y="5739836"/>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28"/>
            <p:cNvSpPr/>
            <p:nvPr/>
          </p:nvSpPr>
          <p:spPr>
            <a:xfrm>
              <a:off x="-11654479" y="5739836"/>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28"/>
            <p:cNvSpPr/>
            <p:nvPr/>
          </p:nvSpPr>
          <p:spPr>
            <a:xfrm>
              <a:off x="-15411044" y="5739836"/>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28"/>
            <p:cNvSpPr/>
            <p:nvPr/>
          </p:nvSpPr>
          <p:spPr>
            <a:xfrm>
              <a:off x="-17163929" y="3089125"/>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28"/>
            <p:cNvSpPr/>
            <p:nvPr/>
          </p:nvSpPr>
          <p:spPr>
            <a:xfrm>
              <a:off x="-17163929" y="3515391"/>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28"/>
            <p:cNvSpPr/>
            <p:nvPr/>
          </p:nvSpPr>
          <p:spPr>
            <a:xfrm flipH="1" rot="-5400000">
              <a:off x="-7801323" y="-2908571"/>
              <a:ext cx="5290499" cy="12182095"/>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28"/>
            <p:cNvSpPr/>
            <p:nvPr/>
          </p:nvSpPr>
          <p:spPr>
            <a:xfrm flipH="1" rot="-5400000">
              <a:off x="-6731174" y="-940985"/>
              <a:ext cx="173" cy="3203058"/>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28"/>
            <p:cNvSpPr/>
            <p:nvPr/>
          </p:nvSpPr>
          <p:spPr>
            <a:xfrm flipH="1" rot="-5400000">
              <a:off x="-3994401" y="197532"/>
              <a:ext cx="173" cy="834423"/>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28"/>
            <p:cNvSpPr/>
            <p:nvPr/>
          </p:nvSpPr>
          <p:spPr>
            <a:xfrm flipH="1" rot="-5400000">
              <a:off x="-13607258" y="-2818783"/>
              <a:ext cx="637224" cy="7574620"/>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28"/>
            <p:cNvSpPr/>
            <p:nvPr/>
          </p:nvSpPr>
          <p:spPr>
            <a:xfrm flipH="1" rot="-5400000">
              <a:off x="-17524796" y="3625937"/>
              <a:ext cx="2650694" cy="1753015"/>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28"/>
            <p:cNvSpPr/>
            <p:nvPr/>
          </p:nvSpPr>
          <p:spPr>
            <a:xfrm flipH="1" rot="-5400000">
              <a:off x="-8790284" y="5433450"/>
              <a:ext cx="366227" cy="499997"/>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28"/>
            <p:cNvSpPr/>
            <p:nvPr/>
          </p:nvSpPr>
          <p:spPr>
            <a:xfrm flipH="1" rot="-5400000">
              <a:off x="-8473478" y="5433450"/>
              <a:ext cx="366227" cy="499997"/>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28"/>
            <p:cNvSpPr/>
            <p:nvPr/>
          </p:nvSpPr>
          <p:spPr>
            <a:xfrm flipH="1" rot="-5400000">
              <a:off x="-8153130" y="5433537"/>
              <a:ext cx="366227" cy="499824"/>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28"/>
            <p:cNvSpPr/>
            <p:nvPr/>
          </p:nvSpPr>
          <p:spPr>
            <a:xfrm flipH="1" rot="-5400000">
              <a:off x="-7836411" y="5433450"/>
              <a:ext cx="366227" cy="499997"/>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28"/>
            <p:cNvSpPr/>
            <p:nvPr/>
          </p:nvSpPr>
          <p:spPr>
            <a:xfrm flipH="1" rot="-5400000">
              <a:off x="-7519606" y="5433450"/>
              <a:ext cx="366227" cy="499997"/>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28"/>
            <p:cNvSpPr/>
            <p:nvPr/>
          </p:nvSpPr>
          <p:spPr>
            <a:xfrm flipH="1" rot="-5400000">
              <a:off x="-6153992" y="-3806147"/>
              <a:ext cx="253714" cy="10292027"/>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28"/>
            <p:cNvSpPr/>
            <p:nvPr/>
          </p:nvSpPr>
          <p:spPr>
            <a:xfrm flipH="1" rot="-5400000">
              <a:off x="-14935953" y="47964"/>
              <a:ext cx="173" cy="2478209"/>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28"/>
            <p:cNvSpPr/>
            <p:nvPr/>
          </p:nvSpPr>
          <p:spPr>
            <a:xfrm>
              <a:off x="-3642674" y="5628846"/>
              <a:ext cx="3465732" cy="401314"/>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28"/>
            <p:cNvSpPr/>
            <p:nvPr/>
          </p:nvSpPr>
          <p:spPr>
            <a:xfrm>
              <a:off x="-5171424" y="5627125"/>
              <a:ext cx="1059201" cy="401314"/>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28"/>
            <p:cNvSpPr/>
            <p:nvPr/>
          </p:nvSpPr>
          <p:spPr>
            <a:xfrm>
              <a:off x="822808" y="4377431"/>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28"/>
            <p:cNvSpPr/>
            <p:nvPr/>
          </p:nvSpPr>
          <p:spPr>
            <a:xfrm>
              <a:off x="822808" y="5440765"/>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28"/>
            <p:cNvSpPr/>
            <p:nvPr/>
          </p:nvSpPr>
          <p:spPr>
            <a:xfrm>
              <a:off x="822808" y="5086320"/>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28"/>
            <p:cNvSpPr/>
            <p:nvPr/>
          </p:nvSpPr>
          <p:spPr>
            <a:xfrm>
              <a:off x="822808" y="4731876"/>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28"/>
            <p:cNvSpPr/>
            <p:nvPr/>
          </p:nvSpPr>
          <p:spPr>
            <a:xfrm>
              <a:off x="-7521298" y="459889"/>
              <a:ext cx="1064982" cy="401314"/>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28"/>
            <p:cNvSpPr/>
            <p:nvPr/>
          </p:nvSpPr>
          <p:spPr>
            <a:xfrm>
              <a:off x="-11299605" y="5739836"/>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28"/>
            <p:cNvSpPr/>
            <p:nvPr/>
          </p:nvSpPr>
          <p:spPr>
            <a:xfrm>
              <a:off x="-13073979" y="5739836"/>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28"/>
            <p:cNvSpPr/>
            <p:nvPr/>
          </p:nvSpPr>
          <p:spPr>
            <a:xfrm>
              <a:off x="-12719104" y="5739836"/>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28"/>
            <p:cNvSpPr/>
            <p:nvPr/>
          </p:nvSpPr>
          <p:spPr>
            <a:xfrm>
              <a:off x="-12364229" y="5739836"/>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28"/>
            <p:cNvSpPr/>
            <p:nvPr/>
          </p:nvSpPr>
          <p:spPr>
            <a:xfrm>
              <a:off x="-12009354" y="5739836"/>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28"/>
            <p:cNvSpPr/>
            <p:nvPr/>
          </p:nvSpPr>
          <p:spPr>
            <a:xfrm>
              <a:off x="-11654479" y="5739836"/>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28"/>
            <p:cNvSpPr/>
            <p:nvPr/>
          </p:nvSpPr>
          <p:spPr>
            <a:xfrm>
              <a:off x="-15411044" y="5739836"/>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28"/>
            <p:cNvSpPr/>
            <p:nvPr/>
          </p:nvSpPr>
          <p:spPr>
            <a:xfrm>
              <a:off x="-17163929" y="3089125"/>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28"/>
            <p:cNvSpPr/>
            <p:nvPr/>
          </p:nvSpPr>
          <p:spPr>
            <a:xfrm>
              <a:off x="-17163929" y="3515391"/>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28"/>
            <p:cNvSpPr/>
            <p:nvPr/>
          </p:nvSpPr>
          <p:spPr>
            <a:xfrm>
              <a:off x="393150" y="2661163"/>
              <a:ext cx="175901" cy="47820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28"/>
            <p:cNvSpPr/>
            <p:nvPr/>
          </p:nvSpPr>
          <p:spPr>
            <a:xfrm>
              <a:off x="393150" y="2661163"/>
              <a:ext cx="175901" cy="47820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6">
    <p:spTree>
      <p:nvGrpSpPr>
        <p:cNvPr id="1864" name="Shape 1864"/>
        <p:cNvGrpSpPr/>
        <p:nvPr/>
      </p:nvGrpSpPr>
      <p:grpSpPr>
        <a:xfrm>
          <a:off x="0" y="0"/>
          <a:ext cx="0" cy="0"/>
          <a:chOff x="0" y="0"/>
          <a:chExt cx="0" cy="0"/>
        </a:xfrm>
      </p:grpSpPr>
      <p:sp>
        <p:nvSpPr>
          <p:cNvPr id="1865" name="Google Shape;1865;p29"/>
          <p:cNvSpPr txBox="1"/>
          <p:nvPr>
            <p:ph type="title"/>
          </p:nvPr>
        </p:nvSpPr>
        <p:spPr>
          <a:xfrm>
            <a:off x="713225" y="539525"/>
            <a:ext cx="7717500" cy="478200"/>
          </a:xfrm>
          <a:prstGeom prst="rect">
            <a:avLst/>
          </a:prstGeom>
        </p:spPr>
        <p:txBody>
          <a:bodyPr anchorCtr="0" anchor="t" bIns="91425" lIns="91425" spcFirstLastPara="1" rIns="91425" wrap="square" tIns="91425">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1866" name="Google Shape;1866;p29"/>
          <p:cNvSpPr txBox="1"/>
          <p:nvPr>
            <p:ph idx="1" type="subTitle"/>
          </p:nvPr>
        </p:nvSpPr>
        <p:spPr>
          <a:xfrm>
            <a:off x="2132775" y="1952242"/>
            <a:ext cx="2157600" cy="7845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867" name="Google Shape;1867;p29"/>
          <p:cNvSpPr txBox="1"/>
          <p:nvPr>
            <p:ph idx="2" type="subTitle"/>
          </p:nvPr>
        </p:nvSpPr>
        <p:spPr>
          <a:xfrm>
            <a:off x="2132775" y="1571000"/>
            <a:ext cx="2157600" cy="3813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000"/>
              <a:buFont typeface="Play"/>
              <a:buNone/>
              <a:defRPr b="1" sz="2000">
                <a:latin typeface="Play"/>
                <a:ea typeface="Play"/>
                <a:cs typeface="Play"/>
                <a:sym typeface="Play"/>
              </a:defRPr>
            </a:lvl1pPr>
            <a:lvl2pPr lvl="1" rtl="0">
              <a:lnSpc>
                <a:spcPct val="100000"/>
              </a:lnSpc>
              <a:spcBef>
                <a:spcPts val="0"/>
              </a:spcBef>
              <a:spcAft>
                <a:spcPts val="0"/>
              </a:spcAft>
              <a:buSzPts val="2000"/>
              <a:buFont typeface="Play"/>
              <a:buNone/>
              <a:defRPr b="1" sz="2000">
                <a:latin typeface="Play"/>
                <a:ea typeface="Play"/>
                <a:cs typeface="Play"/>
                <a:sym typeface="Play"/>
              </a:defRPr>
            </a:lvl2pPr>
            <a:lvl3pPr lvl="2" rtl="0">
              <a:lnSpc>
                <a:spcPct val="100000"/>
              </a:lnSpc>
              <a:spcBef>
                <a:spcPts val="0"/>
              </a:spcBef>
              <a:spcAft>
                <a:spcPts val="0"/>
              </a:spcAft>
              <a:buSzPts val="2000"/>
              <a:buFont typeface="Play"/>
              <a:buNone/>
              <a:defRPr b="1" sz="2000">
                <a:latin typeface="Play"/>
                <a:ea typeface="Play"/>
                <a:cs typeface="Play"/>
                <a:sym typeface="Play"/>
              </a:defRPr>
            </a:lvl3pPr>
            <a:lvl4pPr lvl="3" rtl="0">
              <a:lnSpc>
                <a:spcPct val="100000"/>
              </a:lnSpc>
              <a:spcBef>
                <a:spcPts val="0"/>
              </a:spcBef>
              <a:spcAft>
                <a:spcPts val="0"/>
              </a:spcAft>
              <a:buSzPts val="2000"/>
              <a:buFont typeface="Play"/>
              <a:buNone/>
              <a:defRPr b="1" sz="2000">
                <a:latin typeface="Play"/>
                <a:ea typeface="Play"/>
                <a:cs typeface="Play"/>
                <a:sym typeface="Play"/>
              </a:defRPr>
            </a:lvl4pPr>
            <a:lvl5pPr lvl="4" rtl="0">
              <a:lnSpc>
                <a:spcPct val="100000"/>
              </a:lnSpc>
              <a:spcBef>
                <a:spcPts val="0"/>
              </a:spcBef>
              <a:spcAft>
                <a:spcPts val="0"/>
              </a:spcAft>
              <a:buSzPts val="2000"/>
              <a:buFont typeface="Play"/>
              <a:buNone/>
              <a:defRPr b="1" sz="2000">
                <a:latin typeface="Play"/>
                <a:ea typeface="Play"/>
                <a:cs typeface="Play"/>
                <a:sym typeface="Play"/>
              </a:defRPr>
            </a:lvl5pPr>
            <a:lvl6pPr lvl="5" rtl="0">
              <a:lnSpc>
                <a:spcPct val="100000"/>
              </a:lnSpc>
              <a:spcBef>
                <a:spcPts val="0"/>
              </a:spcBef>
              <a:spcAft>
                <a:spcPts val="0"/>
              </a:spcAft>
              <a:buSzPts val="2000"/>
              <a:buFont typeface="Play"/>
              <a:buNone/>
              <a:defRPr b="1" sz="2000">
                <a:latin typeface="Play"/>
                <a:ea typeface="Play"/>
                <a:cs typeface="Play"/>
                <a:sym typeface="Play"/>
              </a:defRPr>
            </a:lvl6pPr>
            <a:lvl7pPr lvl="6" rtl="0">
              <a:lnSpc>
                <a:spcPct val="100000"/>
              </a:lnSpc>
              <a:spcBef>
                <a:spcPts val="0"/>
              </a:spcBef>
              <a:spcAft>
                <a:spcPts val="0"/>
              </a:spcAft>
              <a:buSzPts val="2000"/>
              <a:buFont typeface="Play"/>
              <a:buNone/>
              <a:defRPr b="1" sz="2000">
                <a:latin typeface="Play"/>
                <a:ea typeface="Play"/>
                <a:cs typeface="Play"/>
                <a:sym typeface="Play"/>
              </a:defRPr>
            </a:lvl7pPr>
            <a:lvl8pPr lvl="7" rtl="0">
              <a:lnSpc>
                <a:spcPct val="100000"/>
              </a:lnSpc>
              <a:spcBef>
                <a:spcPts val="0"/>
              </a:spcBef>
              <a:spcAft>
                <a:spcPts val="0"/>
              </a:spcAft>
              <a:buSzPts val="2000"/>
              <a:buFont typeface="Play"/>
              <a:buNone/>
              <a:defRPr b="1" sz="2000">
                <a:latin typeface="Play"/>
                <a:ea typeface="Play"/>
                <a:cs typeface="Play"/>
                <a:sym typeface="Play"/>
              </a:defRPr>
            </a:lvl8pPr>
            <a:lvl9pPr lvl="8" rtl="0">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1868" name="Google Shape;1868;p29"/>
          <p:cNvSpPr txBox="1"/>
          <p:nvPr>
            <p:ph idx="3" type="subTitle"/>
          </p:nvPr>
        </p:nvSpPr>
        <p:spPr>
          <a:xfrm>
            <a:off x="2132775" y="3401042"/>
            <a:ext cx="2157600" cy="7845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869" name="Google Shape;1869;p29"/>
          <p:cNvSpPr txBox="1"/>
          <p:nvPr>
            <p:ph idx="4" type="subTitle"/>
          </p:nvPr>
        </p:nvSpPr>
        <p:spPr>
          <a:xfrm>
            <a:off x="2132775" y="3019800"/>
            <a:ext cx="2157600" cy="3813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000"/>
              <a:buFont typeface="Play"/>
              <a:buNone/>
              <a:defRPr b="1" sz="2000">
                <a:latin typeface="Play"/>
                <a:ea typeface="Play"/>
                <a:cs typeface="Play"/>
                <a:sym typeface="Play"/>
              </a:defRPr>
            </a:lvl1pPr>
            <a:lvl2pPr lvl="1" rtl="0">
              <a:lnSpc>
                <a:spcPct val="100000"/>
              </a:lnSpc>
              <a:spcBef>
                <a:spcPts val="0"/>
              </a:spcBef>
              <a:spcAft>
                <a:spcPts val="0"/>
              </a:spcAft>
              <a:buSzPts val="2000"/>
              <a:buFont typeface="Play"/>
              <a:buNone/>
              <a:defRPr b="1" sz="2000">
                <a:latin typeface="Play"/>
                <a:ea typeface="Play"/>
                <a:cs typeface="Play"/>
                <a:sym typeface="Play"/>
              </a:defRPr>
            </a:lvl2pPr>
            <a:lvl3pPr lvl="2" rtl="0">
              <a:lnSpc>
                <a:spcPct val="100000"/>
              </a:lnSpc>
              <a:spcBef>
                <a:spcPts val="0"/>
              </a:spcBef>
              <a:spcAft>
                <a:spcPts val="0"/>
              </a:spcAft>
              <a:buSzPts val="2000"/>
              <a:buFont typeface="Play"/>
              <a:buNone/>
              <a:defRPr b="1" sz="2000">
                <a:latin typeface="Play"/>
                <a:ea typeface="Play"/>
                <a:cs typeface="Play"/>
                <a:sym typeface="Play"/>
              </a:defRPr>
            </a:lvl3pPr>
            <a:lvl4pPr lvl="3" rtl="0">
              <a:lnSpc>
                <a:spcPct val="100000"/>
              </a:lnSpc>
              <a:spcBef>
                <a:spcPts val="0"/>
              </a:spcBef>
              <a:spcAft>
                <a:spcPts val="0"/>
              </a:spcAft>
              <a:buSzPts val="2000"/>
              <a:buFont typeface="Play"/>
              <a:buNone/>
              <a:defRPr b="1" sz="2000">
                <a:latin typeface="Play"/>
                <a:ea typeface="Play"/>
                <a:cs typeface="Play"/>
                <a:sym typeface="Play"/>
              </a:defRPr>
            </a:lvl4pPr>
            <a:lvl5pPr lvl="4" rtl="0">
              <a:lnSpc>
                <a:spcPct val="100000"/>
              </a:lnSpc>
              <a:spcBef>
                <a:spcPts val="0"/>
              </a:spcBef>
              <a:spcAft>
                <a:spcPts val="0"/>
              </a:spcAft>
              <a:buSzPts val="2000"/>
              <a:buFont typeface="Play"/>
              <a:buNone/>
              <a:defRPr b="1" sz="2000">
                <a:latin typeface="Play"/>
                <a:ea typeface="Play"/>
                <a:cs typeface="Play"/>
                <a:sym typeface="Play"/>
              </a:defRPr>
            </a:lvl5pPr>
            <a:lvl6pPr lvl="5" rtl="0">
              <a:lnSpc>
                <a:spcPct val="100000"/>
              </a:lnSpc>
              <a:spcBef>
                <a:spcPts val="0"/>
              </a:spcBef>
              <a:spcAft>
                <a:spcPts val="0"/>
              </a:spcAft>
              <a:buSzPts val="2000"/>
              <a:buFont typeface="Play"/>
              <a:buNone/>
              <a:defRPr b="1" sz="2000">
                <a:latin typeface="Play"/>
                <a:ea typeface="Play"/>
                <a:cs typeface="Play"/>
                <a:sym typeface="Play"/>
              </a:defRPr>
            </a:lvl6pPr>
            <a:lvl7pPr lvl="6" rtl="0">
              <a:lnSpc>
                <a:spcPct val="100000"/>
              </a:lnSpc>
              <a:spcBef>
                <a:spcPts val="0"/>
              </a:spcBef>
              <a:spcAft>
                <a:spcPts val="0"/>
              </a:spcAft>
              <a:buSzPts val="2000"/>
              <a:buFont typeface="Play"/>
              <a:buNone/>
              <a:defRPr b="1" sz="2000">
                <a:latin typeface="Play"/>
                <a:ea typeface="Play"/>
                <a:cs typeface="Play"/>
                <a:sym typeface="Play"/>
              </a:defRPr>
            </a:lvl7pPr>
            <a:lvl8pPr lvl="7" rtl="0">
              <a:lnSpc>
                <a:spcPct val="100000"/>
              </a:lnSpc>
              <a:spcBef>
                <a:spcPts val="0"/>
              </a:spcBef>
              <a:spcAft>
                <a:spcPts val="0"/>
              </a:spcAft>
              <a:buSzPts val="2000"/>
              <a:buFont typeface="Play"/>
              <a:buNone/>
              <a:defRPr b="1" sz="2000">
                <a:latin typeface="Play"/>
                <a:ea typeface="Play"/>
                <a:cs typeface="Play"/>
                <a:sym typeface="Play"/>
              </a:defRPr>
            </a:lvl8pPr>
            <a:lvl9pPr lvl="8" rtl="0">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1870" name="Google Shape;1870;p29"/>
          <p:cNvSpPr txBox="1"/>
          <p:nvPr>
            <p:ph idx="5" type="subTitle"/>
          </p:nvPr>
        </p:nvSpPr>
        <p:spPr>
          <a:xfrm>
            <a:off x="5911850" y="1952242"/>
            <a:ext cx="2157600" cy="7845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871" name="Google Shape;1871;p29"/>
          <p:cNvSpPr txBox="1"/>
          <p:nvPr>
            <p:ph idx="6" type="subTitle"/>
          </p:nvPr>
        </p:nvSpPr>
        <p:spPr>
          <a:xfrm>
            <a:off x="5911850" y="1571000"/>
            <a:ext cx="2157600" cy="3813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000"/>
              <a:buFont typeface="Play"/>
              <a:buNone/>
              <a:defRPr b="1" sz="2000">
                <a:latin typeface="Play"/>
                <a:ea typeface="Play"/>
                <a:cs typeface="Play"/>
                <a:sym typeface="Play"/>
              </a:defRPr>
            </a:lvl1pPr>
            <a:lvl2pPr lvl="1" rtl="0">
              <a:lnSpc>
                <a:spcPct val="100000"/>
              </a:lnSpc>
              <a:spcBef>
                <a:spcPts val="0"/>
              </a:spcBef>
              <a:spcAft>
                <a:spcPts val="0"/>
              </a:spcAft>
              <a:buSzPts val="2000"/>
              <a:buFont typeface="Play"/>
              <a:buNone/>
              <a:defRPr b="1" sz="2000">
                <a:latin typeface="Play"/>
                <a:ea typeface="Play"/>
                <a:cs typeface="Play"/>
                <a:sym typeface="Play"/>
              </a:defRPr>
            </a:lvl2pPr>
            <a:lvl3pPr lvl="2" rtl="0">
              <a:lnSpc>
                <a:spcPct val="100000"/>
              </a:lnSpc>
              <a:spcBef>
                <a:spcPts val="0"/>
              </a:spcBef>
              <a:spcAft>
                <a:spcPts val="0"/>
              </a:spcAft>
              <a:buSzPts val="2000"/>
              <a:buFont typeface="Play"/>
              <a:buNone/>
              <a:defRPr b="1" sz="2000">
                <a:latin typeface="Play"/>
                <a:ea typeface="Play"/>
                <a:cs typeface="Play"/>
                <a:sym typeface="Play"/>
              </a:defRPr>
            </a:lvl3pPr>
            <a:lvl4pPr lvl="3" rtl="0">
              <a:lnSpc>
                <a:spcPct val="100000"/>
              </a:lnSpc>
              <a:spcBef>
                <a:spcPts val="0"/>
              </a:spcBef>
              <a:spcAft>
                <a:spcPts val="0"/>
              </a:spcAft>
              <a:buSzPts val="2000"/>
              <a:buFont typeface="Play"/>
              <a:buNone/>
              <a:defRPr b="1" sz="2000">
                <a:latin typeface="Play"/>
                <a:ea typeface="Play"/>
                <a:cs typeface="Play"/>
                <a:sym typeface="Play"/>
              </a:defRPr>
            </a:lvl4pPr>
            <a:lvl5pPr lvl="4" rtl="0">
              <a:lnSpc>
                <a:spcPct val="100000"/>
              </a:lnSpc>
              <a:spcBef>
                <a:spcPts val="0"/>
              </a:spcBef>
              <a:spcAft>
                <a:spcPts val="0"/>
              </a:spcAft>
              <a:buSzPts val="2000"/>
              <a:buFont typeface="Play"/>
              <a:buNone/>
              <a:defRPr b="1" sz="2000">
                <a:latin typeface="Play"/>
                <a:ea typeface="Play"/>
                <a:cs typeface="Play"/>
                <a:sym typeface="Play"/>
              </a:defRPr>
            </a:lvl5pPr>
            <a:lvl6pPr lvl="5" rtl="0">
              <a:lnSpc>
                <a:spcPct val="100000"/>
              </a:lnSpc>
              <a:spcBef>
                <a:spcPts val="0"/>
              </a:spcBef>
              <a:spcAft>
                <a:spcPts val="0"/>
              </a:spcAft>
              <a:buSzPts val="2000"/>
              <a:buFont typeface="Play"/>
              <a:buNone/>
              <a:defRPr b="1" sz="2000">
                <a:latin typeface="Play"/>
                <a:ea typeface="Play"/>
                <a:cs typeface="Play"/>
                <a:sym typeface="Play"/>
              </a:defRPr>
            </a:lvl6pPr>
            <a:lvl7pPr lvl="6" rtl="0">
              <a:lnSpc>
                <a:spcPct val="100000"/>
              </a:lnSpc>
              <a:spcBef>
                <a:spcPts val="0"/>
              </a:spcBef>
              <a:spcAft>
                <a:spcPts val="0"/>
              </a:spcAft>
              <a:buSzPts val="2000"/>
              <a:buFont typeface="Play"/>
              <a:buNone/>
              <a:defRPr b="1" sz="2000">
                <a:latin typeface="Play"/>
                <a:ea typeface="Play"/>
                <a:cs typeface="Play"/>
                <a:sym typeface="Play"/>
              </a:defRPr>
            </a:lvl7pPr>
            <a:lvl8pPr lvl="7" rtl="0">
              <a:lnSpc>
                <a:spcPct val="100000"/>
              </a:lnSpc>
              <a:spcBef>
                <a:spcPts val="0"/>
              </a:spcBef>
              <a:spcAft>
                <a:spcPts val="0"/>
              </a:spcAft>
              <a:buSzPts val="2000"/>
              <a:buFont typeface="Play"/>
              <a:buNone/>
              <a:defRPr b="1" sz="2000">
                <a:latin typeface="Play"/>
                <a:ea typeface="Play"/>
                <a:cs typeface="Play"/>
                <a:sym typeface="Play"/>
              </a:defRPr>
            </a:lvl8pPr>
            <a:lvl9pPr lvl="8" rtl="0">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1872" name="Google Shape;1872;p29"/>
          <p:cNvSpPr txBox="1"/>
          <p:nvPr>
            <p:ph idx="7" type="subTitle"/>
          </p:nvPr>
        </p:nvSpPr>
        <p:spPr>
          <a:xfrm>
            <a:off x="5911850" y="3401042"/>
            <a:ext cx="2157600" cy="7845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873" name="Google Shape;1873;p29"/>
          <p:cNvSpPr txBox="1"/>
          <p:nvPr>
            <p:ph idx="8" type="subTitle"/>
          </p:nvPr>
        </p:nvSpPr>
        <p:spPr>
          <a:xfrm>
            <a:off x="5911850" y="3019800"/>
            <a:ext cx="2157600" cy="3813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000"/>
              <a:buFont typeface="Play"/>
              <a:buNone/>
              <a:defRPr b="1" sz="2000">
                <a:latin typeface="Play"/>
                <a:ea typeface="Play"/>
                <a:cs typeface="Play"/>
                <a:sym typeface="Play"/>
              </a:defRPr>
            </a:lvl1pPr>
            <a:lvl2pPr lvl="1" rtl="0">
              <a:lnSpc>
                <a:spcPct val="100000"/>
              </a:lnSpc>
              <a:spcBef>
                <a:spcPts val="0"/>
              </a:spcBef>
              <a:spcAft>
                <a:spcPts val="0"/>
              </a:spcAft>
              <a:buSzPts val="2000"/>
              <a:buFont typeface="Play"/>
              <a:buNone/>
              <a:defRPr b="1" sz="2000">
                <a:latin typeface="Play"/>
                <a:ea typeface="Play"/>
                <a:cs typeface="Play"/>
                <a:sym typeface="Play"/>
              </a:defRPr>
            </a:lvl2pPr>
            <a:lvl3pPr lvl="2" rtl="0">
              <a:lnSpc>
                <a:spcPct val="100000"/>
              </a:lnSpc>
              <a:spcBef>
                <a:spcPts val="0"/>
              </a:spcBef>
              <a:spcAft>
                <a:spcPts val="0"/>
              </a:spcAft>
              <a:buSzPts val="2000"/>
              <a:buFont typeface="Play"/>
              <a:buNone/>
              <a:defRPr b="1" sz="2000">
                <a:latin typeface="Play"/>
                <a:ea typeface="Play"/>
                <a:cs typeface="Play"/>
                <a:sym typeface="Play"/>
              </a:defRPr>
            </a:lvl3pPr>
            <a:lvl4pPr lvl="3" rtl="0">
              <a:lnSpc>
                <a:spcPct val="100000"/>
              </a:lnSpc>
              <a:spcBef>
                <a:spcPts val="0"/>
              </a:spcBef>
              <a:spcAft>
                <a:spcPts val="0"/>
              </a:spcAft>
              <a:buSzPts val="2000"/>
              <a:buFont typeface="Play"/>
              <a:buNone/>
              <a:defRPr b="1" sz="2000">
                <a:latin typeface="Play"/>
                <a:ea typeface="Play"/>
                <a:cs typeface="Play"/>
                <a:sym typeface="Play"/>
              </a:defRPr>
            </a:lvl4pPr>
            <a:lvl5pPr lvl="4" rtl="0">
              <a:lnSpc>
                <a:spcPct val="100000"/>
              </a:lnSpc>
              <a:spcBef>
                <a:spcPts val="0"/>
              </a:spcBef>
              <a:spcAft>
                <a:spcPts val="0"/>
              </a:spcAft>
              <a:buSzPts val="2000"/>
              <a:buFont typeface="Play"/>
              <a:buNone/>
              <a:defRPr b="1" sz="2000">
                <a:latin typeface="Play"/>
                <a:ea typeface="Play"/>
                <a:cs typeface="Play"/>
                <a:sym typeface="Play"/>
              </a:defRPr>
            </a:lvl5pPr>
            <a:lvl6pPr lvl="5" rtl="0">
              <a:lnSpc>
                <a:spcPct val="100000"/>
              </a:lnSpc>
              <a:spcBef>
                <a:spcPts val="0"/>
              </a:spcBef>
              <a:spcAft>
                <a:spcPts val="0"/>
              </a:spcAft>
              <a:buSzPts val="2000"/>
              <a:buFont typeface="Play"/>
              <a:buNone/>
              <a:defRPr b="1" sz="2000">
                <a:latin typeface="Play"/>
                <a:ea typeface="Play"/>
                <a:cs typeface="Play"/>
                <a:sym typeface="Play"/>
              </a:defRPr>
            </a:lvl6pPr>
            <a:lvl7pPr lvl="6" rtl="0">
              <a:lnSpc>
                <a:spcPct val="100000"/>
              </a:lnSpc>
              <a:spcBef>
                <a:spcPts val="0"/>
              </a:spcBef>
              <a:spcAft>
                <a:spcPts val="0"/>
              </a:spcAft>
              <a:buSzPts val="2000"/>
              <a:buFont typeface="Play"/>
              <a:buNone/>
              <a:defRPr b="1" sz="2000">
                <a:latin typeface="Play"/>
                <a:ea typeface="Play"/>
                <a:cs typeface="Play"/>
                <a:sym typeface="Play"/>
              </a:defRPr>
            </a:lvl7pPr>
            <a:lvl8pPr lvl="7" rtl="0">
              <a:lnSpc>
                <a:spcPct val="100000"/>
              </a:lnSpc>
              <a:spcBef>
                <a:spcPts val="0"/>
              </a:spcBef>
              <a:spcAft>
                <a:spcPts val="0"/>
              </a:spcAft>
              <a:buSzPts val="2000"/>
              <a:buFont typeface="Play"/>
              <a:buNone/>
              <a:defRPr b="1" sz="2000">
                <a:latin typeface="Play"/>
                <a:ea typeface="Play"/>
                <a:cs typeface="Play"/>
                <a:sym typeface="Play"/>
              </a:defRPr>
            </a:lvl8pPr>
            <a:lvl9pPr lvl="8" rtl="0">
              <a:lnSpc>
                <a:spcPct val="100000"/>
              </a:lnSpc>
              <a:spcBef>
                <a:spcPts val="0"/>
              </a:spcBef>
              <a:spcAft>
                <a:spcPts val="0"/>
              </a:spcAft>
              <a:buSzPts val="2000"/>
              <a:buFont typeface="Play"/>
              <a:buNone/>
              <a:defRPr b="1" sz="2000">
                <a:latin typeface="Play"/>
                <a:ea typeface="Play"/>
                <a:cs typeface="Play"/>
                <a:sym typeface="Play"/>
              </a:defRPr>
            </a:lvl9pPr>
          </a:lstStyle>
          <a:p/>
        </p:txBody>
      </p:sp>
      <p:grpSp>
        <p:nvGrpSpPr>
          <p:cNvPr id="1874" name="Google Shape;1874;p29"/>
          <p:cNvGrpSpPr/>
          <p:nvPr/>
        </p:nvGrpSpPr>
        <p:grpSpPr>
          <a:xfrm rot="10800000">
            <a:off x="-1081045" y="2901062"/>
            <a:ext cx="3021722" cy="3146276"/>
            <a:chOff x="-1081045" y="-1072813"/>
            <a:chExt cx="3021722" cy="3146276"/>
          </a:xfrm>
        </p:grpSpPr>
        <p:sp>
          <p:nvSpPr>
            <p:cNvPr id="1875" name="Google Shape;1875;p29"/>
            <p:cNvSpPr/>
            <p:nvPr/>
          </p:nvSpPr>
          <p:spPr>
            <a:xfrm rot="8083927">
              <a:off x="-160775" y="-609433"/>
              <a:ext cx="881792" cy="881848"/>
            </a:xfrm>
            <a:custGeom>
              <a:rect b="b" l="l" r="r" t="t"/>
              <a:pathLst>
                <a:path extrusionOk="0" fill="none" h="15866" w="15865">
                  <a:moveTo>
                    <a:pt x="0" y="15865"/>
                  </a:moveTo>
                  <a:lnTo>
                    <a:pt x="15865"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29"/>
            <p:cNvSpPr/>
            <p:nvPr/>
          </p:nvSpPr>
          <p:spPr>
            <a:xfrm rot="8083927">
              <a:off x="-748556" y="-519859"/>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29"/>
            <p:cNvSpPr/>
            <p:nvPr/>
          </p:nvSpPr>
          <p:spPr>
            <a:xfrm>
              <a:off x="204813" y="1922863"/>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29"/>
            <p:cNvSpPr/>
            <p:nvPr/>
          </p:nvSpPr>
          <p:spPr>
            <a:xfrm>
              <a:off x="227276" y="438150"/>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29"/>
            <p:cNvSpPr/>
            <p:nvPr/>
          </p:nvSpPr>
          <p:spPr>
            <a:xfrm rot="8083927">
              <a:off x="-160775" y="-609433"/>
              <a:ext cx="881792" cy="881848"/>
            </a:xfrm>
            <a:custGeom>
              <a:rect b="b" l="l" r="r" t="t"/>
              <a:pathLst>
                <a:path extrusionOk="0" fill="none" h="15866" w="15865">
                  <a:moveTo>
                    <a:pt x="0" y="15865"/>
                  </a:moveTo>
                  <a:lnTo>
                    <a:pt x="15865"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29"/>
            <p:cNvSpPr/>
            <p:nvPr/>
          </p:nvSpPr>
          <p:spPr>
            <a:xfrm>
              <a:off x="227276" y="438150"/>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29"/>
            <p:cNvSpPr/>
            <p:nvPr/>
          </p:nvSpPr>
          <p:spPr>
            <a:xfrm rot="8083927">
              <a:off x="-748556" y="-519859"/>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29"/>
            <p:cNvSpPr/>
            <p:nvPr/>
          </p:nvSpPr>
          <p:spPr>
            <a:xfrm>
              <a:off x="204813" y="1922863"/>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3" name="Google Shape;1883;p29"/>
          <p:cNvGrpSpPr/>
          <p:nvPr/>
        </p:nvGrpSpPr>
        <p:grpSpPr>
          <a:xfrm rot="10800000">
            <a:off x="8197625" y="-630926"/>
            <a:ext cx="1158175" cy="2819114"/>
            <a:chOff x="-444950" y="2746461"/>
            <a:chExt cx="1158175" cy="2819114"/>
          </a:xfrm>
        </p:grpSpPr>
        <p:sp>
          <p:nvSpPr>
            <p:cNvPr id="1884" name="Google Shape;1884;p29"/>
            <p:cNvSpPr/>
            <p:nvPr/>
          </p:nvSpPr>
          <p:spPr>
            <a:xfrm>
              <a:off x="248038" y="2856850"/>
              <a:ext cx="267975" cy="1554325"/>
            </a:xfrm>
            <a:custGeom>
              <a:rect b="b" l="l" r="r" t="t"/>
              <a:pathLst>
                <a:path extrusionOk="0" h="62173" w="10719">
                  <a:moveTo>
                    <a:pt x="0" y="0"/>
                  </a:moveTo>
                  <a:lnTo>
                    <a:pt x="0" y="51453"/>
                  </a:lnTo>
                  <a:lnTo>
                    <a:pt x="10719" y="62173"/>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1885" name="Google Shape;1885;p29"/>
            <p:cNvSpPr/>
            <p:nvPr/>
          </p:nvSpPr>
          <p:spPr>
            <a:xfrm>
              <a:off x="-438775" y="4411175"/>
              <a:ext cx="1152000" cy="11544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29"/>
            <p:cNvSpPr/>
            <p:nvPr/>
          </p:nvSpPr>
          <p:spPr>
            <a:xfrm>
              <a:off x="-254275" y="4596125"/>
              <a:ext cx="783000" cy="7845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29"/>
            <p:cNvSpPr/>
            <p:nvPr/>
          </p:nvSpPr>
          <p:spPr>
            <a:xfrm>
              <a:off x="241863" y="2856850"/>
              <a:ext cx="267975" cy="1554325"/>
            </a:xfrm>
            <a:custGeom>
              <a:rect b="b" l="l" r="r" t="t"/>
              <a:pathLst>
                <a:path extrusionOk="0" h="62173" w="10719">
                  <a:moveTo>
                    <a:pt x="0" y="0"/>
                  </a:moveTo>
                  <a:lnTo>
                    <a:pt x="0" y="51453"/>
                  </a:lnTo>
                  <a:lnTo>
                    <a:pt x="10719" y="62173"/>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1888" name="Google Shape;1888;p29"/>
            <p:cNvSpPr/>
            <p:nvPr/>
          </p:nvSpPr>
          <p:spPr>
            <a:xfrm>
              <a:off x="-444950" y="4411175"/>
              <a:ext cx="1152000" cy="11544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29"/>
            <p:cNvSpPr/>
            <p:nvPr/>
          </p:nvSpPr>
          <p:spPr>
            <a:xfrm>
              <a:off x="-260450" y="4596125"/>
              <a:ext cx="783000" cy="7845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29"/>
            <p:cNvSpPr/>
            <p:nvPr/>
          </p:nvSpPr>
          <p:spPr>
            <a:xfrm>
              <a:off x="189739" y="2746461"/>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29"/>
            <p:cNvSpPr/>
            <p:nvPr/>
          </p:nvSpPr>
          <p:spPr>
            <a:xfrm>
              <a:off x="189739" y="2746461"/>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2" name="Google Shape;1892;p29"/>
          <p:cNvGrpSpPr/>
          <p:nvPr/>
        </p:nvGrpSpPr>
        <p:grpSpPr>
          <a:xfrm flipH="1" rot="-5400000">
            <a:off x="5658025" y="4666451"/>
            <a:ext cx="4222888" cy="4088811"/>
            <a:chOff x="8129425" y="2555026"/>
            <a:chExt cx="4222888" cy="4088811"/>
          </a:xfrm>
        </p:grpSpPr>
        <p:sp>
          <p:nvSpPr>
            <p:cNvPr id="1893" name="Google Shape;1893;p29"/>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29"/>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29"/>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29"/>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29"/>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29"/>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29"/>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29"/>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1" name="Google Shape;1901;p29"/>
          <p:cNvGrpSpPr/>
          <p:nvPr/>
        </p:nvGrpSpPr>
        <p:grpSpPr>
          <a:xfrm>
            <a:off x="-3068512" y="-9947723"/>
            <a:ext cx="3752539" cy="12135923"/>
            <a:chOff x="-3068512" y="-9947723"/>
            <a:chExt cx="3752539" cy="12135923"/>
          </a:xfrm>
        </p:grpSpPr>
        <p:sp>
          <p:nvSpPr>
            <p:cNvPr id="1902" name="Google Shape;1902;p29"/>
            <p:cNvSpPr/>
            <p:nvPr/>
          </p:nvSpPr>
          <p:spPr>
            <a:xfrm flipH="1">
              <a:off x="-2933272" y="-5994223"/>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29"/>
            <p:cNvSpPr/>
            <p:nvPr/>
          </p:nvSpPr>
          <p:spPr>
            <a:xfrm flipH="1">
              <a:off x="519307" y="-404680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29"/>
            <p:cNvSpPr/>
            <p:nvPr/>
          </p:nvSpPr>
          <p:spPr>
            <a:xfrm flipH="1">
              <a:off x="549910" y="-1426807"/>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29"/>
            <p:cNvSpPr/>
            <p:nvPr/>
          </p:nvSpPr>
          <p:spPr>
            <a:xfrm flipH="1">
              <a:off x="100683" y="-9888941"/>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29"/>
            <p:cNvSpPr/>
            <p:nvPr/>
          </p:nvSpPr>
          <p:spPr>
            <a:xfrm flipH="1">
              <a:off x="-2933304" y="-9888941"/>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29"/>
            <p:cNvSpPr/>
            <p:nvPr/>
          </p:nvSpPr>
          <p:spPr>
            <a:xfrm flipH="1">
              <a:off x="-2959201" y="-4397302"/>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29"/>
            <p:cNvSpPr/>
            <p:nvPr/>
          </p:nvSpPr>
          <p:spPr>
            <a:xfrm flipH="1">
              <a:off x="-2959201" y="-4185619"/>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29"/>
            <p:cNvSpPr/>
            <p:nvPr/>
          </p:nvSpPr>
          <p:spPr>
            <a:xfrm flipH="1">
              <a:off x="-2959201" y="-3971510"/>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29"/>
            <p:cNvSpPr/>
            <p:nvPr/>
          </p:nvSpPr>
          <p:spPr>
            <a:xfrm flipH="1">
              <a:off x="-2959201" y="-3759942"/>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29"/>
            <p:cNvSpPr/>
            <p:nvPr/>
          </p:nvSpPr>
          <p:spPr>
            <a:xfrm flipH="1">
              <a:off x="-2959201" y="-3548259"/>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29"/>
            <p:cNvSpPr/>
            <p:nvPr/>
          </p:nvSpPr>
          <p:spPr>
            <a:xfrm flipH="1">
              <a:off x="100675" y="-9286920"/>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29"/>
            <p:cNvSpPr/>
            <p:nvPr/>
          </p:nvSpPr>
          <p:spPr>
            <a:xfrm rot="5400000">
              <a:off x="-4092306" y="110720"/>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29"/>
            <p:cNvSpPr/>
            <p:nvPr/>
          </p:nvSpPr>
          <p:spPr>
            <a:xfrm rot="5400000">
              <a:off x="-3287162" y="-1714756"/>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29"/>
            <p:cNvSpPr/>
            <p:nvPr/>
          </p:nvSpPr>
          <p:spPr>
            <a:xfrm rot="5400000">
              <a:off x="-2081713" y="20706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29"/>
            <p:cNvSpPr/>
            <p:nvPr/>
          </p:nvSpPr>
          <p:spPr>
            <a:xfrm rot="5400000">
              <a:off x="-2792212" y="20706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29"/>
            <p:cNvSpPr/>
            <p:nvPr/>
          </p:nvSpPr>
          <p:spPr>
            <a:xfrm rot="5400000">
              <a:off x="-2555379" y="20706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29"/>
            <p:cNvSpPr/>
            <p:nvPr/>
          </p:nvSpPr>
          <p:spPr>
            <a:xfrm rot="5400000">
              <a:off x="-2318546" y="20706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29"/>
            <p:cNvSpPr/>
            <p:nvPr/>
          </p:nvSpPr>
          <p:spPr>
            <a:xfrm rot="5400000">
              <a:off x="163567" y="-3282978"/>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29"/>
            <p:cNvSpPr/>
            <p:nvPr/>
          </p:nvSpPr>
          <p:spPr>
            <a:xfrm rot="5400000">
              <a:off x="-2992046" y="-6029291"/>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29"/>
            <p:cNvSpPr/>
            <p:nvPr/>
          </p:nvSpPr>
          <p:spPr>
            <a:xfrm rot="5400000">
              <a:off x="-2992046" y="-721489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29"/>
            <p:cNvSpPr/>
            <p:nvPr/>
          </p:nvSpPr>
          <p:spPr>
            <a:xfrm rot="5400000">
              <a:off x="-2992046" y="-697777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29"/>
            <p:cNvSpPr/>
            <p:nvPr/>
          </p:nvSpPr>
          <p:spPr>
            <a:xfrm rot="5400000">
              <a:off x="-2992046" y="-674065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29"/>
            <p:cNvSpPr/>
            <p:nvPr/>
          </p:nvSpPr>
          <p:spPr>
            <a:xfrm rot="5400000">
              <a:off x="-2992046" y="-6503533"/>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29"/>
            <p:cNvSpPr/>
            <p:nvPr/>
          </p:nvSpPr>
          <p:spPr>
            <a:xfrm rot="5400000">
              <a:off x="-2992046" y="-626641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29"/>
            <p:cNvSpPr/>
            <p:nvPr/>
          </p:nvSpPr>
          <p:spPr>
            <a:xfrm rot="5400000">
              <a:off x="-2992046" y="-877647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29"/>
            <p:cNvSpPr/>
            <p:nvPr/>
          </p:nvSpPr>
          <p:spPr>
            <a:xfrm rot="5400000">
              <a:off x="-1220890" y="-9947723"/>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29"/>
            <p:cNvSpPr/>
            <p:nvPr/>
          </p:nvSpPr>
          <p:spPr>
            <a:xfrm rot="5400000">
              <a:off x="-1505714" y="-9947723"/>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29"/>
            <p:cNvSpPr/>
            <p:nvPr/>
          </p:nvSpPr>
          <p:spPr>
            <a:xfrm flipH="1">
              <a:off x="-2933272" y="-5994223"/>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29"/>
            <p:cNvSpPr/>
            <p:nvPr/>
          </p:nvSpPr>
          <p:spPr>
            <a:xfrm flipH="1">
              <a:off x="519307" y="-404680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29"/>
            <p:cNvSpPr/>
            <p:nvPr/>
          </p:nvSpPr>
          <p:spPr>
            <a:xfrm flipH="1">
              <a:off x="549910" y="-1426807"/>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29"/>
            <p:cNvSpPr/>
            <p:nvPr/>
          </p:nvSpPr>
          <p:spPr>
            <a:xfrm flipH="1">
              <a:off x="100683" y="-9888941"/>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29"/>
            <p:cNvSpPr/>
            <p:nvPr/>
          </p:nvSpPr>
          <p:spPr>
            <a:xfrm flipH="1">
              <a:off x="-2933304" y="-9888941"/>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29"/>
            <p:cNvSpPr/>
            <p:nvPr/>
          </p:nvSpPr>
          <p:spPr>
            <a:xfrm flipH="1">
              <a:off x="-2959201" y="-4397302"/>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29"/>
            <p:cNvSpPr/>
            <p:nvPr/>
          </p:nvSpPr>
          <p:spPr>
            <a:xfrm flipH="1">
              <a:off x="-2959201" y="-4185619"/>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29"/>
            <p:cNvSpPr/>
            <p:nvPr/>
          </p:nvSpPr>
          <p:spPr>
            <a:xfrm flipH="1">
              <a:off x="-2959201" y="-3971510"/>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29"/>
            <p:cNvSpPr/>
            <p:nvPr/>
          </p:nvSpPr>
          <p:spPr>
            <a:xfrm flipH="1">
              <a:off x="-2959201" y="-3759942"/>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29"/>
            <p:cNvSpPr/>
            <p:nvPr/>
          </p:nvSpPr>
          <p:spPr>
            <a:xfrm flipH="1">
              <a:off x="-2959201" y="-3548259"/>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29"/>
            <p:cNvSpPr/>
            <p:nvPr/>
          </p:nvSpPr>
          <p:spPr>
            <a:xfrm flipH="1">
              <a:off x="100675" y="-9286920"/>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29"/>
            <p:cNvSpPr/>
            <p:nvPr/>
          </p:nvSpPr>
          <p:spPr>
            <a:xfrm rot="5400000">
              <a:off x="-4092306" y="110720"/>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29"/>
            <p:cNvSpPr/>
            <p:nvPr/>
          </p:nvSpPr>
          <p:spPr>
            <a:xfrm rot="5400000">
              <a:off x="196075" y="-80106"/>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29"/>
            <p:cNvSpPr/>
            <p:nvPr/>
          </p:nvSpPr>
          <p:spPr>
            <a:xfrm rot="5400000">
              <a:off x="-2081713" y="20706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29"/>
            <p:cNvSpPr/>
            <p:nvPr/>
          </p:nvSpPr>
          <p:spPr>
            <a:xfrm rot="5400000">
              <a:off x="-2792212" y="20706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29"/>
            <p:cNvSpPr/>
            <p:nvPr/>
          </p:nvSpPr>
          <p:spPr>
            <a:xfrm rot="5400000">
              <a:off x="-2555379" y="20706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29"/>
            <p:cNvSpPr/>
            <p:nvPr/>
          </p:nvSpPr>
          <p:spPr>
            <a:xfrm rot="5400000">
              <a:off x="-2318546" y="20706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29"/>
            <p:cNvSpPr/>
            <p:nvPr/>
          </p:nvSpPr>
          <p:spPr>
            <a:xfrm rot="5400000">
              <a:off x="163567" y="-3282978"/>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29"/>
            <p:cNvSpPr/>
            <p:nvPr/>
          </p:nvSpPr>
          <p:spPr>
            <a:xfrm rot="5400000">
              <a:off x="-2992046" y="-6029291"/>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29"/>
            <p:cNvSpPr/>
            <p:nvPr/>
          </p:nvSpPr>
          <p:spPr>
            <a:xfrm rot="5400000">
              <a:off x="-2992046" y="-721489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29"/>
            <p:cNvSpPr/>
            <p:nvPr/>
          </p:nvSpPr>
          <p:spPr>
            <a:xfrm rot="5400000">
              <a:off x="-2992046" y="-697777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29"/>
            <p:cNvSpPr/>
            <p:nvPr/>
          </p:nvSpPr>
          <p:spPr>
            <a:xfrm rot="5400000">
              <a:off x="-2992046" y="-674065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29"/>
            <p:cNvSpPr/>
            <p:nvPr/>
          </p:nvSpPr>
          <p:spPr>
            <a:xfrm rot="5400000">
              <a:off x="-2992046" y="-6503533"/>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29"/>
            <p:cNvSpPr/>
            <p:nvPr/>
          </p:nvSpPr>
          <p:spPr>
            <a:xfrm rot="5400000">
              <a:off x="-2992046" y="-626641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29"/>
            <p:cNvSpPr/>
            <p:nvPr/>
          </p:nvSpPr>
          <p:spPr>
            <a:xfrm rot="5400000">
              <a:off x="-2992046" y="-877647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29"/>
            <p:cNvSpPr/>
            <p:nvPr/>
          </p:nvSpPr>
          <p:spPr>
            <a:xfrm rot="5400000">
              <a:off x="-1220890" y="-9947723"/>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29"/>
            <p:cNvSpPr/>
            <p:nvPr/>
          </p:nvSpPr>
          <p:spPr>
            <a:xfrm rot="5400000">
              <a:off x="-1505714" y="-9947723"/>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29"/>
            <p:cNvSpPr/>
            <p:nvPr/>
          </p:nvSpPr>
          <p:spPr>
            <a:xfrm rot="5400000">
              <a:off x="196075" y="-80106"/>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6_1">
    <p:spTree>
      <p:nvGrpSpPr>
        <p:cNvPr id="1957" name="Shape 1957"/>
        <p:cNvGrpSpPr/>
        <p:nvPr/>
      </p:nvGrpSpPr>
      <p:grpSpPr>
        <a:xfrm>
          <a:off x="0" y="0"/>
          <a:ext cx="0" cy="0"/>
          <a:chOff x="0" y="0"/>
          <a:chExt cx="0" cy="0"/>
        </a:xfrm>
      </p:grpSpPr>
      <p:sp>
        <p:nvSpPr>
          <p:cNvPr id="1958" name="Google Shape;1958;p30"/>
          <p:cNvSpPr txBox="1"/>
          <p:nvPr>
            <p:ph type="title"/>
          </p:nvPr>
        </p:nvSpPr>
        <p:spPr>
          <a:xfrm>
            <a:off x="713225" y="539525"/>
            <a:ext cx="7717500" cy="4782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grpSp>
        <p:nvGrpSpPr>
          <p:cNvPr id="1959" name="Google Shape;1959;p30"/>
          <p:cNvGrpSpPr/>
          <p:nvPr/>
        </p:nvGrpSpPr>
        <p:grpSpPr>
          <a:xfrm>
            <a:off x="-3612573" y="3546476"/>
            <a:ext cx="4088811" cy="4088811"/>
            <a:chOff x="-3640848" y="2185426"/>
            <a:chExt cx="4088811" cy="4088811"/>
          </a:xfrm>
        </p:grpSpPr>
        <p:sp>
          <p:nvSpPr>
            <p:cNvPr id="1960" name="Google Shape;1960;p30"/>
            <p:cNvSpPr/>
            <p:nvPr/>
          </p:nvSpPr>
          <p:spPr>
            <a:xfrm flipH="1">
              <a:off x="-3640848" y="21854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30"/>
            <p:cNvSpPr/>
            <p:nvPr/>
          </p:nvSpPr>
          <p:spPr>
            <a:xfrm flipH="1">
              <a:off x="-3640848" y="21854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2" name="Google Shape;1962;p30"/>
          <p:cNvGrpSpPr/>
          <p:nvPr/>
        </p:nvGrpSpPr>
        <p:grpSpPr>
          <a:xfrm>
            <a:off x="-1350577" y="383600"/>
            <a:ext cx="1928770" cy="2826596"/>
            <a:chOff x="-1350577" y="383600"/>
            <a:chExt cx="1928770" cy="2826596"/>
          </a:xfrm>
        </p:grpSpPr>
        <p:sp>
          <p:nvSpPr>
            <p:cNvPr id="1963" name="Google Shape;1963;p30"/>
            <p:cNvSpPr/>
            <p:nvPr/>
          </p:nvSpPr>
          <p:spPr>
            <a:xfrm rot="5400000">
              <a:off x="-1711634" y="920412"/>
              <a:ext cx="2650694" cy="1753015"/>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30"/>
            <p:cNvSpPr/>
            <p:nvPr/>
          </p:nvSpPr>
          <p:spPr>
            <a:xfrm flipH="1">
              <a:off x="-1350577" y="3034311"/>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30"/>
            <p:cNvSpPr/>
            <p:nvPr/>
          </p:nvSpPr>
          <p:spPr>
            <a:xfrm flipH="1">
              <a:off x="402308" y="383600"/>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30"/>
            <p:cNvSpPr/>
            <p:nvPr/>
          </p:nvSpPr>
          <p:spPr>
            <a:xfrm flipH="1">
              <a:off x="402308" y="809866"/>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30"/>
            <p:cNvSpPr/>
            <p:nvPr/>
          </p:nvSpPr>
          <p:spPr>
            <a:xfrm rot="5400000">
              <a:off x="-1711634" y="920412"/>
              <a:ext cx="2650694" cy="1753015"/>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30"/>
            <p:cNvSpPr/>
            <p:nvPr/>
          </p:nvSpPr>
          <p:spPr>
            <a:xfrm flipH="1">
              <a:off x="-1350577" y="3034311"/>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30"/>
            <p:cNvSpPr/>
            <p:nvPr/>
          </p:nvSpPr>
          <p:spPr>
            <a:xfrm flipH="1">
              <a:off x="402308" y="383600"/>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30"/>
            <p:cNvSpPr/>
            <p:nvPr/>
          </p:nvSpPr>
          <p:spPr>
            <a:xfrm flipH="1">
              <a:off x="402308" y="809866"/>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71" name="Google Shape;1971;p30"/>
          <p:cNvSpPr txBox="1"/>
          <p:nvPr>
            <p:ph idx="1" type="subTitle"/>
          </p:nvPr>
        </p:nvSpPr>
        <p:spPr>
          <a:xfrm>
            <a:off x="713225" y="3335392"/>
            <a:ext cx="1851000" cy="7845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72" name="Google Shape;1972;p30"/>
          <p:cNvSpPr txBox="1"/>
          <p:nvPr>
            <p:ph idx="2" type="subTitle"/>
          </p:nvPr>
        </p:nvSpPr>
        <p:spPr>
          <a:xfrm>
            <a:off x="713225" y="2908657"/>
            <a:ext cx="1851000" cy="3813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1973" name="Google Shape;1973;p30"/>
          <p:cNvSpPr txBox="1"/>
          <p:nvPr>
            <p:ph idx="3" type="subTitle"/>
          </p:nvPr>
        </p:nvSpPr>
        <p:spPr>
          <a:xfrm>
            <a:off x="6579725" y="3335392"/>
            <a:ext cx="1851000" cy="7845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74" name="Google Shape;1974;p30"/>
          <p:cNvSpPr txBox="1"/>
          <p:nvPr>
            <p:ph idx="4" type="subTitle"/>
          </p:nvPr>
        </p:nvSpPr>
        <p:spPr>
          <a:xfrm>
            <a:off x="6579725" y="2908657"/>
            <a:ext cx="1851000" cy="3813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grpSp>
        <p:nvGrpSpPr>
          <p:cNvPr id="1975" name="Google Shape;1975;p30"/>
          <p:cNvGrpSpPr/>
          <p:nvPr/>
        </p:nvGrpSpPr>
        <p:grpSpPr>
          <a:xfrm>
            <a:off x="6292929" y="-4592"/>
            <a:ext cx="5178842" cy="5178453"/>
            <a:chOff x="6292929" y="-4592"/>
            <a:chExt cx="5178842" cy="5178453"/>
          </a:xfrm>
        </p:grpSpPr>
        <p:sp>
          <p:nvSpPr>
            <p:cNvPr id="1976" name="Google Shape;1976;p30"/>
            <p:cNvSpPr/>
            <p:nvPr/>
          </p:nvSpPr>
          <p:spPr>
            <a:xfrm flipH="1" rot="2716073">
              <a:off x="7066103" y="738985"/>
              <a:ext cx="3632494" cy="3691299"/>
            </a:xfrm>
            <a:custGeom>
              <a:rect b="b" l="l" r="r" t="t"/>
              <a:pathLst>
                <a:path extrusionOk="0" fill="none" h="66413" w="65355">
                  <a:moveTo>
                    <a:pt x="1" y="66412"/>
                  </a:moveTo>
                  <a:lnTo>
                    <a:pt x="37290" y="29123"/>
                  </a:lnTo>
                  <a:lnTo>
                    <a:pt x="45844" y="29123"/>
                  </a:lnTo>
                  <a:lnTo>
                    <a:pt x="58939" y="16048"/>
                  </a:lnTo>
                  <a:lnTo>
                    <a:pt x="58939" y="6436"/>
                  </a:lnTo>
                  <a:lnTo>
                    <a:pt x="65354"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30"/>
            <p:cNvSpPr/>
            <p:nvPr/>
          </p:nvSpPr>
          <p:spPr>
            <a:xfrm flipH="1" rot="2716073">
              <a:off x="7066103" y="738985"/>
              <a:ext cx="3632494" cy="3691299"/>
            </a:xfrm>
            <a:custGeom>
              <a:rect b="b" l="l" r="r" t="t"/>
              <a:pathLst>
                <a:path extrusionOk="0" fill="none" h="66413" w="65355">
                  <a:moveTo>
                    <a:pt x="1" y="66412"/>
                  </a:moveTo>
                  <a:lnTo>
                    <a:pt x="37290" y="29123"/>
                  </a:lnTo>
                  <a:lnTo>
                    <a:pt x="45844" y="29123"/>
                  </a:lnTo>
                  <a:lnTo>
                    <a:pt x="58939" y="16048"/>
                  </a:lnTo>
                  <a:lnTo>
                    <a:pt x="58939" y="6436"/>
                  </a:lnTo>
                  <a:lnTo>
                    <a:pt x="65354"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30"/>
            <p:cNvSpPr/>
            <p:nvPr/>
          </p:nvSpPr>
          <p:spPr>
            <a:xfrm flipH="1" rot="5400000">
              <a:off x="8498352" y="4465344"/>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30"/>
            <p:cNvSpPr/>
            <p:nvPr/>
          </p:nvSpPr>
          <p:spPr>
            <a:xfrm flipH="1" rot="5400000">
              <a:off x="8498352" y="4465344"/>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80" name="Google Shape;1980;p30"/>
          <p:cNvSpPr txBox="1"/>
          <p:nvPr>
            <p:ph idx="5" type="subTitle"/>
          </p:nvPr>
        </p:nvSpPr>
        <p:spPr>
          <a:xfrm>
            <a:off x="4624225" y="3335392"/>
            <a:ext cx="1851000" cy="7845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81" name="Google Shape;1981;p30"/>
          <p:cNvSpPr txBox="1"/>
          <p:nvPr>
            <p:ph idx="6" type="subTitle"/>
          </p:nvPr>
        </p:nvSpPr>
        <p:spPr>
          <a:xfrm>
            <a:off x="4624225" y="2908657"/>
            <a:ext cx="1851000" cy="3813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1982" name="Google Shape;1982;p30"/>
          <p:cNvSpPr txBox="1"/>
          <p:nvPr>
            <p:ph idx="7" type="subTitle"/>
          </p:nvPr>
        </p:nvSpPr>
        <p:spPr>
          <a:xfrm>
            <a:off x="2668725" y="3335392"/>
            <a:ext cx="1851000" cy="7845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83" name="Google Shape;1983;p30"/>
          <p:cNvSpPr txBox="1"/>
          <p:nvPr>
            <p:ph idx="8" type="subTitle"/>
          </p:nvPr>
        </p:nvSpPr>
        <p:spPr>
          <a:xfrm>
            <a:off x="2668725" y="2908657"/>
            <a:ext cx="1851000" cy="3813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8" name="Shape 128"/>
        <p:cNvGrpSpPr/>
        <p:nvPr/>
      </p:nvGrpSpPr>
      <p:grpSpPr>
        <a:xfrm>
          <a:off x="0" y="0"/>
          <a:ext cx="0" cy="0"/>
          <a:chOff x="0" y="0"/>
          <a:chExt cx="0" cy="0"/>
        </a:xfrm>
      </p:grpSpPr>
      <p:sp>
        <p:nvSpPr>
          <p:cNvPr id="129" name="Google Shape;129;p4"/>
          <p:cNvSpPr txBox="1"/>
          <p:nvPr>
            <p:ph type="title"/>
          </p:nvPr>
        </p:nvSpPr>
        <p:spPr>
          <a:xfrm>
            <a:off x="713225" y="539525"/>
            <a:ext cx="7717500" cy="478200"/>
          </a:xfrm>
          <a:prstGeom prst="rect">
            <a:avLst/>
          </a:prstGeom>
        </p:spPr>
        <p:txBody>
          <a:bodyPr anchorCtr="0" anchor="t" bIns="91425" lIns="91425" spcFirstLastPara="1" rIns="91425" wrap="square" tIns="91425">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130" name="Google Shape;130;p4"/>
          <p:cNvSpPr txBox="1"/>
          <p:nvPr>
            <p:ph idx="1" type="body"/>
          </p:nvPr>
        </p:nvSpPr>
        <p:spPr>
          <a:xfrm>
            <a:off x="713225" y="1199000"/>
            <a:ext cx="7717500" cy="3369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grpSp>
        <p:nvGrpSpPr>
          <p:cNvPr id="131" name="Google Shape;131;p4"/>
          <p:cNvGrpSpPr/>
          <p:nvPr/>
        </p:nvGrpSpPr>
        <p:grpSpPr>
          <a:xfrm>
            <a:off x="-3170262" y="3452177"/>
            <a:ext cx="3721951" cy="12135923"/>
            <a:chOff x="-3170262" y="3452177"/>
            <a:chExt cx="3721951" cy="12135923"/>
          </a:xfrm>
        </p:grpSpPr>
        <p:sp>
          <p:nvSpPr>
            <p:cNvPr id="132" name="Google Shape;132;p4"/>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4"/>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4"/>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4"/>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4"/>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4"/>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4"/>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4"/>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4"/>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4"/>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4"/>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4"/>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4"/>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4"/>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4"/>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4"/>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4"/>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4"/>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4"/>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4"/>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4"/>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4"/>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4"/>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4"/>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4"/>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4"/>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4"/>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4"/>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4"/>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4"/>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4"/>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4"/>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4"/>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4"/>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4"/>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4"/>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4"/>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4"/>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4"/>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 name="Google Shape;188;p4"/>
          <p:cNvGrpSpPr/>
          <p:nvPr/>
        </p:nvGrpSpPr>
        <p:grpSpPr>
          <a:xfrm>
            <a:off x="8681163" y="-2011948"/>
            <a:ext cx="3721951" cy="12135923"/>
            <a:chOff x="-3170262" y="3452177"/>
            <a:chExt cx="3721951" cy="12135923"/>
          </a:xfrm>
        </p:grpSpPr>
        <p:sp>
          <p:nvSpPr>
            <p:cNvPr id="189" name="Google Shape;189;p4"/>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4"/>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4"/>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4"/>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4"/>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4"/>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4"/>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4"/>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4"/>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4"/>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4"/>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4"/>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4"/>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4"/>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4"/>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4"/>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4"/>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4"/>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4"/>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4"/>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4"/>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4"/>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4"/>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4"/>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4"/>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4"/>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4"/>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4"/>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4"/>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4"/>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4"/>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4"/>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4"/>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4"/>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4"/>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4"/>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4"/>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4"/>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4"/>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4"/>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4"/>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4"/>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4"/>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4"/>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4"/>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4"/>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4"/>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4"/>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4"/>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4"/>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4"/>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4"/>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4"/>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4"/>
          <p:cNvGrpSpPr/>
          <p:nvPr/>
        </p:nvGrpSpPr>
        <p:grpSpPr>
          <a:xfrm>
            <a:off x="-1081045" y="-1072813"/>
            <a:ext cx="3021722" cy="3146276"/>
            <a:chOff x="-1081045" y="-1072813"/>
            <a:chExt cx="3021722" cy="3146276"/>
          </a:xfrm>
        </p:grpSpPr>
        <p:sp>
          <p:nvSpPr>
            <p:cNvPr id="244" name="Google Shape;244;p4"/>
            <p:cNvSpPr/>
            <p:nvPr/>
          </p:nvSpPr>
          <p:spPr>
            <a:xfrm rot="8083927">
              <a:off x="-160775" y="-609433"/>
              <a:ext cx="881792" cy="881848"/>
            </a:xfrm>
            <a:custGeom>
              <a:rect b="b" l="l" r="r" t="t"/>
              <a:pathLst>
                <a:path extrusionOk="0" fill="none" h="15866" w="15865">
                  <a:moveTo>
                    <a:pt x="0" y="15865"/>
                  </a:moveTo>
                  <a:lnTo>
                    <a:pt x="15865"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4"/>
            <p:cNvSpPr/>
            <p:nvPr/>
          </p:nvSpPr>
          <p:spPr>
            <a:xfrm rot="8083927">
              <a:off x="-748556" y="-519859"/>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4"/>
            <p:cNvSpPr/>
            <p:nvPr/>
          </p:nvSpPr>
          <p:spPr>
            <a:xfrm>
              <a:off x="204813" y="1922863"/>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4"/>
            <p:cNvSpPr/>
            <p:nvPr/>
          </p:nvSpPr>
          <p:spPr>
            <a:xfrm>
              <a:off x="227276" y="438150"/>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4"/>
            <p:cNvSpPr/>
            <p:nvPr/>
          </p:nvSpPr>
          <p:spPr>
            <a:xfrm rot="8083927">
              <a:off x="-160775" y="-609433"/>
              <a:ext cx="881792" cy="881848"/>
            </a:xfrm>
            <a:custGeom>
              <a:rect b="b" l="l" r="r" t="t"/>
              <a:pathLst>
                <a:path extrusionOk="0" fill="none" h="15866" w="15865">
                  <a:moveTo>
                    <a:pt x="0" y="15865"/>
                  </a:moveTo>
                  <a:lnTo>
                    <a:pt x="15865"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4"/>
            <p:cNvSpPr/>
            <p:nvPr/>
          </p:nvSpPr>
          <p:spPr>
            <a:xfrm>
              <a:off x="227276" y="438150"/>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4"/>
            <p:cNvSpPr/>
            <p:nvPr/>
          </p:nvSpPr>
          <p:spPr>
            <a:xfrm rot="8083927">
              <a:off x="-748556" y="-519859"/>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4"/>
            <p:cNvSpPr/>
            <p:nvPr/>
          </p:nvSpPr>
          <p:spPr>
            <a:xfrm>
              <a:off x="204813" y="1922863"/>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6_1_1">
    <p:spTree>
      <p:nvGrpSpPr>
        <p:cNvPr id="1984" name="Shape 1984"/>
        <p:cNvGrpSpPr/>
        <p:nvPr/>
      </p:nvGrpSpPr>
      <p:grpSpPr>
        <a:xfrm>
          <a:off x="0" y="0"/>
          <a:ext cx="0" cy="0"/>
          <a:chOff x="0" y="0"/>
          <a:chExt cx="0" cy="0"/>
        </a:xfrm>
      </p:grpSpPr>
      <p:sp>
        <p:nvSpPr>
          <p:cNvPr id="1985" name="Google Shape;1985;p31"/>
          <p:cNvSpPr txBox="1"/>
          <p:nvPr>
            <p:ph type="title"/>
          </p:nvPr>
        </p:nvSpPr>
        <p:spPr>
          <a:xfrm>
            <a:off x="713225" y="539525"/>
            <a:ext cx="7717500" cy="4782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grpSp>
        <p:nvGrpSpPr>
          <p:cNvPr id="1986" name="Google Shape;1986;p31"/>
          <p:cNvGrpSpPr/>
          <p:nvPr/>
        </p:nvGrpSpPr>
        <p:grpSpPr>
          <a:xfrm flipH="1" rot="10800000">
            <a:off x="8280700" y="-1086319"/>
            <a:ext cx="4222888" cy="4088811"/>
            <a:chOff x="8129425" y="2555026"/>
            <a:chExt cx="4222888" cy="4088811"/>
          </a:xfrm>
        </p:grpSpPr>
        <p:sp>
          <p:nvSpPr>
            <p:cNvPr id="1987" name="Google Shape;1987;p31"/>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31"/>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31"/>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31"/>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31"/>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31"/>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31"/>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31"/>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5" name="Google Shape;1995;p31"/>
          <p:cNvGrpSpPr/>
          <p:nvPr/>
        </p:nvGrpSpPr>
        <p:grpSpPr>
          <a:xfrm>
            <a:off x="-3008737" y="-4892867"/>
            <a:ext cx="3721951" cy="12135923"/>
            <a:chOff x="-3170262" y="3452177"/>
            <a:chExt cx="3721951" cy="12135923"/>
          </a:xfrm>
        </p:grpSpPr>
        <p:sp>
          <p:nvSpPr>
            <p:cNvPr id="1996" name="Google Shape;1996;p31"/>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31"/>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31"/>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31"/>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31"/>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31"/>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31"/>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31"/>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31"/>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31"/>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31"/>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31"/>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31"/>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31"/>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31"/>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31"/>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31"/>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31"/>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31"/>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31"/>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31"/>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31"/>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31"/>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31"/>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31"/>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31"/>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31"/>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31"/>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31"/>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31"/>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31"/>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31"/>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31"/>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31"/>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31"/>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31"/>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31"/>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31"/>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31"/>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31"/>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31"/>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31"/>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31"/>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31"/>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31"/>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31"/>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31"/>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31"/>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31"/>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31"/>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31"/>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31"/>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31"/>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31"/>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31"/>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31"/>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52" name="Google Shape;2052;p31"/>
          <p:cNvGrpSpPr/>
          <p:nvPr/>
        </p:nvGrpSpPr>
        <p:grpSpPr>
          <a:xfrm>
            <a:off x="3324825" y="4560924"/>
            <a:ext cx="6966899" cy="300288"/>
            <a:chOff x="3324825" y="4560924"/>
            <a:chExt cx="6966899" cy="300288"/>
          </a:xfrm>
        </p:grpSpPr>
        <p:sp>
          <p:nvSpPr>
            <p:cNvPr id="2053" name="Google Shape;2053;p31"/>
            <p:cNvSpPr/>
            <p:nvPr/>
          </p:nvSpPr>
          <p:spPr>
            <a:xfrm flipH="1" rot="5400000">
              <a:off x="6768469" y="1337956"/>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31"/>
            <p:cNvSpPr/>
            <p:nvPr/>
          </p:nvSpPr>
          <p:spPr>
            <a:xfrm rot="10800000">
              <a:off x="6513499" y="4560924"/>
              <a:ext cx="1315747"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31"/>
            <p:cNvSpPr/>
            <p:nvPr/>
          </p:nvSpPr>
          <p:spPr>
            <a:xfrm rot="10800000">
              <a:off x="6513499" y="4560924"/>
              <a:ext cx="1315747"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31"/>
            <p:cNvSpPr/>
            <p:nvPr/>
          </p:nvSpPr>
          <p:spPr>
            <a:xfrm>
              <a:off x="3324825" y="4619700"/>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57" name="Google Shape;2057;p31"/>
          <p:cNvSpPr txBox="1"/>
          <p:nvPr>
            <p:ph idx="1" type="subTitle"/>
          </p:nvPr>
        </p:nvSpPr>
        <p:spPr>
          <a:xfrm>
            <a:off x="4677087" y="1856144"/>
            <a:ext cx="2356200" cy="7845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58" name="Google Shape;2058;p31"/>
          <p:cNvSpPr txBox="1"/>
          <p:nvPr>
            <p:ph idx="2" type="subTitle"/>
          </p:nvPr>
        </p:nvSpPr>
        <p:spPr>
          <a:xfrm>
            <a:off x="4677087" y="1474900"/>
            <a:ext cx="2356200" cy="3813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2059" name="Google Shape;2059;p31"/>
          <p:cNvSpPr txBox="1"/>
          <p:nvPr>
            <p:ph idx="3" type="subTitle"/>
          </p:nvPr>
        </p:nvSpPr>
        <p:spPr>
          <a:xfrm>
            <a:off x="827525" y="3304944"/>
            <a:ext cx="2356200" cy="7845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60" name="Google Shape;2060;p31"/>
          <p:cNvSpPr txBox="1"/>
          <p:nvPr>
            <p:ph idx="4" type="subTitle"/>
          </p:nvPr>
        </p:nvSpPr>
        <p:spPr>
          <a:xfrm>
            <a:off x="827525" y="2923700"/>
            <a:ext cx="2356200" cy="3813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2061" name="Google Shape;2061;p31"/>
          <p:cNvSpPr txBox="1"/>
          <p:nvPr>
            <p:ph idx="5" type="subTitle"/>
          </p:nvPr>
        </p:nvSpPr>
        <p:spPr>
          <a:xfrm>
            <a:off x="5960275" y="3304944"/>
            <a:ext cx="2356200" cy="7845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62" name="Google Shape;2062;p31"/>
          <p:cNvSpPr txBox="1"/>
          <p:nvPr>
            <p:ph idx="6" type="subTitle"/>
          </p:nvPr>
        </p:nvSpPr>
        <p:spPr>
          <a:xfrm>
            <a:off x="5960275" y="2923700"/>
            <a:ext cx="2356200" cy="3813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2063" name="Google Shape;2063;p31"/>
          <p:cNvSpPr txBox="1"/>
          <p:nvPr>
            <p:ph idx="7" type="subTitle"/>
          </p:nvPr>
        </p:nvSpPr>
        <p:spPr>
          <a:xfrm>
            <a:off x="3393900" y="3304944"/>
            <a:ext cx="2356200" cy="7845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64" name="Google Shape;2064;p31"/>
          <p:cNvSpPr txBox="1"/>
          <p:nvPr>
            <p:ph idx="8" type="subTitle"/>
          </p:nvPr>
        </p:nvSpPr>
        <p:spPr>
          <a:xfrm>
            <a:off x="3393900" y="2923700"/>
            <a:ext cx="2356200" cy="3813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2065" name="Google Shape;2065;p31"/>
          <p:cNvSpPr txBox="1"/>
          <p:nvPr>
            <p:ph idx="9" type="subTitle"/>
          </p:nvPr>
        </p:nvSpPr>
        <p:spPr>
          <a:xfrm>
            <a:off x="2110713" y="1856144"/>
            <a:ext cx="2356200" cy="7845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66" name="Google Shape;2066;p31"/>
          <p:cNvSpPr txBox="1"/>
          <p:nvPr>
            <p:ph idx="13" type="subTitle"/>
          </p:nvPr>
        </p:nvSpPr>
        <p:spPr>
          <a:xfrm>
            <a:off x="2110713" y="1474900"/>
            <a:ext cx="2356200" cy="3813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2067" name="Shape 2067"/>
        <p:cNvGrpSpPr/>
        <p:nvPr/>
      </p:nvGrpSpPr>
      <p:grpSpPr>
        <a:xfrm>
          <a:off x="0" y="0"/>
          <a:ext cx="0" cy="0"/>
          <a:chOff x="0" y="0"/>
          <a:chExt cx="0" cy="0"/>
        </a:xfrm>
      </p:grpSpPr>
      <p:sp>
        <p:nvSpPr>
          <p:cNvPr id="2068" name="Google Shape;2068;p32"/>
          <p:cNvSpPr txBox="1"/>
          <p:nvPr>
            <p:ph type="title"/>
          </p:nvPr>
        </p:nvSpPr>
        <p:spPr>
          <a:xfrm>
            <a:off x="713225" y="539525"/>
            <a:ext cx="7717500" cy="478200"/>
          </a:xfrm>
          <a:prstGeom prst="rect">
            <a:avLst/>
          </a:prstGeom>
        </p:spPr>
        <p:txBody>
          <a:bodyPr anchorCtr="0" anchor="t" bIns="91425" lIns="91425" spcFirstLastPara="1" rIns="91425" wrap="square" tIns="91425">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2069" name="Google Shape;2069;p32"/>
          <p:cNvSpPr txBox="1"/>
          <p:nvPr>
            <p:ph idx="1" type="subTitle"/>
          </p:nvPr>
        </p:nvSpPr>
        <p:spPr>
          <a:xfrm>
            <a:off x="1805875" y="1710450"/>
            <a:ext cx="2687700" cy="4455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70" name="Google Shape;2070;p32"/>
          <p:cNvSpPr txBox="1"/>
          <p:nvPr>
            <p:ph idx="2" type="subTitle"/>
          </p:nvPr>
        </p:nvSpPr>
        <p:spPr>
          <a:xfrm>
            <a:off x="1805875" y="1329200"/>
            <a:ext cx="2687700" cy="3813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000"/>
              <a:buFont typeface="Play"/>
              <a:buNone/>
              <a:defRPr b="1" sz="2000">
                <a:latin typeface="Play"/>
                <a:ea typeface="Play"/>
                <a:cs typeface="Play"/>
                <a:sym typeface="Play"/>
              </a:defRPr>
            </a:lvl1pPr>
            <a:lvl2pPr lvl="1" rtl="0">
              <a:lnSpc>
                <a:spcPct val="100000"/>
              </a:lnSpc>
              <a:spcBef>
                <a:spcPts val="0"/>
              </a:spcBef>
              <a:spcAft>
                <a:spcPts val="0"/>
              </a:spcAft>
              <a:buSzPts val="2000"/>
              <a:buFont typeface="Play"/>
              <a:buNone/>
              <a:defRPr b="1" sz="2000">
                <a:latin typeface="Play"/>
                <a:ea typeface="Play"/>
                <a:cs typeface="Play"/>
                <a:sym typeface="Play"/>
              </a:defRPr>
            </a:lvl2pPr>
            <a:lvl3pPr lvl="2" rtl="0">
              <a:lnSpc>
                <a:spcPct val="100000"/>
              </a:lnSpc>
              <a:spcBef>
                <a:spcPts val="0"/>
              </a:spcBef>
              <a:spcAft>
                <a:spcPts val="0"/>
              </a:spcAft>
              <a:buSzPts val="2000"/>
              <a:buFont typeface="Play"/>
              <a:buNone/>
              <a:defRPr b="1" sz="2000">
                <a:latin typeface="Play"/>
                <a:ea typeface="Play"/>
                <a:cs typeface="Play"/>
                <a:sym typeface="Play"/>
              </a:defRPr>
            </a:lvl3pPr>
            <a:lvl4pPr lvl="3" rtl="0">
              <a:lnSpc>
                <a:spcPct val="100000"/>
              </a:lnSpc>
              <a:spcBef>
                <a:spcPts val="0"/>
              </a:spcBef>
              <a:spcAft>
                <a:spcPts val="0"/>
              </a:spcAft>
              <a:buSzPts val="2000"/>
              <a:buFont typeface="Play"/>
              <a:buNone/>
              <a:defRPr b="1" sz="2000">
                <a:latin typeface="Play"/>
                <a:ea typeface="Play"/>
                <a:cs typeface="Play"/>
                <a:sym typeface="Play"/>
              </a:defRPr>
            </a:lvl4pPr>
            <a:lvl5pPr lvl="4" rtl="0">
              <a:lnSpc>
                <a:spcPct val="100000"/>
              </a:lnSpc>
              <a:spcBef>
                <a:spcPts val="0"/>
              </a:spcBef>
              <a:spcAft>
                <a:spcPts val="0"/>
              </a:spcAft>
              <a:buSzPts val="2000"/>
              <a:buFont typeface="Play"/>
              <a:buNone/>
              <a:defRPr b="1" sz="2000">
                <a:latin typeface="Play"/>
                <a:ea typeface="Play"/>
                <a:cs typeface="Play"/>
                <a:sym typeface="Play"/>
              </a:defRPr>
            </a:lvl5pPr>
            <a:lvl6pPr lvl="5" rtl="0">
              <a:lnSpc>
                <a:spcPct val="100000"/>
              </a:lnSpc>
              <a:spcBef>
                <a:spcPts val="0"/>
              </a:spcBef>
              <a:spcAft>
                <a:spcPts val="0"/>
              </a:spcAft>
              <a:buSzPts val="2000"/>
              <a:buFont typeface="Play"/>
              <a:buNone/>
              <a:defRPr b="1" sz="2000">
                <a:latin typeface="Play"/>
                <a:ea typeface="Play"/>
                <a:cs typeface="Play"/>
                <a:sym typeface="Play"/>
              </a:defRPr>
            </a:lvl6pPr>
            <a:lvl7pPr lvl="6" rtl="0">
              <a:lnSpc>
                <a:spcPct val="100000"/>
              </a:lnSpc>
              <a:spcBef>
                <a:spcPts val="0"/>
              </a:spcBef>
              <a:spcAft>
                <a:spcPts val="0"/>
              </a:spcAft>
              <a:buSzPts val="2000"/>
              <a:buFont typeface="Play"/>
              <a:buNone/>
              <a:defRPr b="1" sz="2000">
                <a:latin typeface="Play"/>
                <a:ea typeface="Play"/>
                <a:cs typeface="Play"/>
                <a:sym typeface="Play"/>
              </a:defRPr>
            </a:lvl7pPr>
            <a:lvl8pPr lvl="7" rtl="0">
              <a:lnSpc>
                <a:spcPct val="100000"/>
              </a:lnSpc>
              <a:spcBef>
                <a:spcPts val="0"/>
              </a:spcBef>
              <a:spcAft>
                <a:spcPts val="0"/>
              </a:spcAft>
              <a:buSzPts val="2000"/>
              <a:buFont typeface="Play"/>
              <a:buNone/>
              <a:defRPr b="1" sz="2000">
                <a:latin typeface="Play"/>
                <a:ea typeface="Play"/>
                <a:cs typeface="Play"/>
                <a:sym typeface="Play"/>
              </a:defRPr>
            </a:lvl8pPr>
            <a:lvl9pPr lvl="8" rtl="0">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2071" name="Google Shape;2071;p32"/>
          <p:cNvSpPr txBox="1"/>
          <p:nvPr>
            <p:ph idx="3" type="subTitle"/>
          </p:nvPr>
        </p:nvSpPr>
        <p:spPr>
          <a:xfrm>
            <a:off x="1805875" y="4077725"/>
            <a:ext cx="2687700" cy="4455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72" name="Google Shape;2072;p32"/>
          <p:cNvSpPr txBox="1"/>
          <p:nvPr>
            <p:ph idx="4" type="subTitle"/>
          </p:nvPr>
        </p:nvSpPr>
        <p:spPr>
          <a:xfrm>
            <a:off x="1805875" y="3696475"/>
            <a:ext cx="2687700" cy="3813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000"/>
              <a:buFont typeface="Play"/>
              <a:buNone/>
              <a:defRPr b="1" sz="2000">
                <a:latin typeface="Play"/>
                <a:ea typeface="Play"/>
                <a:cs typeface="Play"/>
                <a:sym typeface="Play"/>
              </a:defRPr>
            </a:lvl1pPr>
            <a:lvl2pPr lvl="1" rtl="0">
              <a:lnSpc>
                <a:spcPct val="100000"/>
              </a:lnSpc>
              <a:spcBef>
                <a:spcPts val="0"/>
              </a:spcBef>
              <a:spcAft>
                <a:spcPts val="0"/>
              </a:spcAft>
              <a:buSzPts val="2000"/>
              <a:buFont typeface="Play"/>
              <a:buNone/>
              <a:defRPr b="1" sz="2000">
                <a:latin typeface="Play"/>
                <a:ea typeface="Play"/>
                <a:cs typeface="Play"/>
                <a:sym typeface="Play"/>
              </a:defRPr>
            </a:lvl2pPr>
            <a:lvl3pPr lvl="2" rtl="0">
              <a:lnSpc>
                <a:spcPct val="100000"/>
              </a:lnSpc>
              <a:spcBef>
                <a:spcPts val="0"/>
              </a:spcBef>
              <a:spcAft>
                <a:spcPts val="0"/>
              </a:spcAft>
              <a:buSzPts val="2000"/>
              <a:buFont typeface="Play"/>
              <a:buNone/>
              <a:defRPr b="1" sz="2000">
                <a:latin typeface="Play"/>
                <a:ea typeface="Play"/>
                <a:cs typeface="Play"/>
                <a:sym typeface="Play"/>
              </a:defRPr>
            </a:lvl3pPr>
            <a:lvl4pPr lvl="3" rtl="0">
              <a:lnSpc>
                <a:spcPct val="100000"/>
              </a:lnSpc>
              <a:spcBef>
                <a:spcPts val="0"/>
              </a:spcBef>
              <a:spcAft>
                <a:spcPts val="0"/>
              </a:spcAft>
              <a:buSzPts val="2000"/>
              <a:buFont typeface="Play"/>
              <a:buNone/>
              <a:defRPr b="1" sz="2000">
                <a:latin typeface="Play"/>
                <a:ea typeface="Play"/>
                <a:cs typeface="Play"/>
                <a:sym typeface="Play"/>
              </a:defRPr>
            </a:lvl4pPr>
            <a:lvl5pPr lvl="4" rtl="0">
              <a:lnSpc>
                <a:spcPct val="100000"/>
              </a:lnSpc>
              <a:spcBef>
                <a:spcPts val="0"/>
              </a:spcBef>
              <a:spcAft>
                <a:spcPts val="0"/>
              </a:spcAft>
              <a:buSzPts val="2000"/>
              <a:buFont typeface="Play"/>
              <a:buNone/>
              <a:defRPr b="1" sz="2000">
                <a:latin typeface="Play"/>
                <a:ea typeface="Play"/>
                <a:cs typeface="Play"/>
                <a:sym typeface="Play"/>
              </a:defRPr>
            </a:lvl5pPr>
            <a:lvl6pPr lvl="5" rtl="0">
              <a:lnSpc>
                <a:spcPct val="100000"/>
              </a:lnSpc>
              <a:spcBef>
                <a:spcPts val="0"/>
              </a:spcBef>
              <a:spcAft>
                <a:spcPts val="0"/>
              </a:spcAft>
              <a:buSzPts val="2000"/>
              <a:buFont typeface="Play"/>
              <a:buNone/>
              <a:defRPr b="1" sz="2000">
                <a:latin typeface="Play"/>
                <a:ea typeface="Play"/>
                <a:cs typeface="Play"/>
                <a:sym typeface="Play"/>
              </a:defRPr>
            </a:lvl6pPr>
            <a:lvl7pPr lvl="6" rtl="0">
              <a:lnSpc>
                <a:spcPct val="100000"/>
              </a:lnSpc>
              <a:spcBef>
                <a:spcPts val="0"/>
              </a:spcBef>
              <a:spcAft>
                <a:spcPts val="0"/>
              </a:spcAft>
              <a:buSzPts val="2000"/>
              <a:buFont typeface="Play"/>
              <a:buNone/>
              <a:defRPr b="1" sz="2000">
                <a:latin typeface="Play"/>
                <a:ea typeface="Play"/>
                <a:cs typeface="Play"/>
                <a:sym typeface="Play"/>
              </a:defRPr>
            </a:lvl7pPr>
            <a:lvl8pPr lvl="7" rtl="0">
              <a:lnSpc>
                <a:spcPct val="100000"/>
              </a:lnSpc>
              <a:spcBef>
                <a:spcPts val="0"/>
              </a:spcBef>
              <a:spcAft>
                <a:spcPts val="0"/>
              </a:spcAft>
              <a:buSzPts val="2000"/>
              <a:buFont typeface="Play"/>
              <a:buNone/>
              <a:defRPr b="1" sz="2000">
                <a:latin typeface="Play"/>
                <a:ea typeface="Play"/>
                <a:cs typeface="Play"/>
                <a:sym typeface="Play"/>
              </a:defRPr>
            </a:lvl8pPr>
            <a:lvl9pPr lvl="8" rtl="0">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2073" name="Google Shape;2073;p32"/>
          <p:cNvSpPr txBox="1"/>
          <p:nvPr>
            <p:ph idx="5" type="subTitle"/>
          </p:nvPr>
        </p:nvSpPr>
        <p:spPr>
          <a:xfrm>
            <a:off x="1805875" y="2894088"/>
            <a:ext cx="2687700" cy="4455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74" name="Google Shape;2074;p32"/>
          <p:cNvSpPr txBox="1"/>
          <p:nvPr>
            <p:ph idx="6" type="subTitle"/>
          </p:nvPr>
        </p:nvSpPr>
        <p:spPr>
          <a:xfrm>
            <a:off x="1805875" y="2512838"/>
            <a:ext cx="2687700" cy="3813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000"/>
              <a:buFont typeface="Play"/>
              <a:buNone/>
              <a:defRPr b="1" sz="2000">
                <a:latin typeface="Play"/>
                <a:ea typeface="Play"/>
                <a:cs typeface="Play"/>
                <a:sym typeface="Play"/>
              </a:defRPr>
            </a:lvl1pPr>
            <a:lvl2pPr lvl="1" rtl="0">
              <a:lnSpc>
                <a:spcPct val="100000"/>
              </a:lnSpc>
              <a:spcBef>
                <a:spcPts val="0"/>
              </a:spcBef>
              <a:spcAft>
                <a:spcPts val="0"/>
              </a:spcAft>
              <a:buSzPts val="2000"/>
              <a:buFont typeface="Play"/>
              <a:buNone/>
              <a:defRPr b="1" sz="2000">
                <a:latin typeface="Play"/>
                <a:ea typeface="Play"/>
                <a:cs typeface="Play"/>
                <a:sym typeface="Play"/>
              </a:defRPr>
            </a:lvl2pPr>
            <a:lvl3pPr lvl="2" rtl="0">
              <a:lnSpc>
                <a:spcPct val="100000"/>
              </a:lnSpc>
              <a:spcBef>
                <a:spcPts val="0"/>
              </a:spcBef>
              <a:spcAft>
                <a:spcPts val="0"/>
              </a:spcAft>
              <a:buSzPts val="2000"/>
              <a:buFont typeface="Play"/>
              <a:buNone/>
              <a:defRPr b="1" sz="2000">
                <a:latin typeface="Play"/>
                <a:ea typeface="Play"/>
                <a:cs typeface="Play"/>
                <a:sym typeface="Play"/>
              </a:defRPr>
            </a:lvl3pPr>
            <a:lvl4pPr lvl="3" rtl="0">
              <a:lnSpc>
                <a:spcPct val="100000"/>
              </a:lnSpc>
              <a:spcBef>
                <a:spcPts val="0"/>
              </a:spcBef>
              <a:spcAft>
                <a:spcPts val="0"/>
              </a:spcAft>
              <a:buSzPts val="2000"/>
              <a:buFont typeface="Play"/>
              <a:buNone/>
              <a:defRPr b="1" sz="2000">
                <a:latin typeface="Play"/>
                <a:ea typeface="Play"/>
                <a:cs typeface="Play"/>
                <a:sym typeface="Play"/>
              </a:defRPr>
            </a:lvl4pPr>
            <a:lvl5pPr lvl="4" rtl="0">
              <a:lnSpc>
                <a:spcPct val="100000"/>
              </a:lnSpc>
              <a:spcBef>
                <a:spcPts val="0"/>
              </a:spcBef>
              <a:spcAft>
                <a:spcPts val="0"/>
              </a:spcAft>
              <a:buSzPts val="2000"/>
              <a:buFont typeface="Play"/>
              <a:buNone/>
              <a:defRPr b="1" sz="2000">
                <a:latin typeface="Play"/>
                <a:ea typeface="Play"/>
                <a:cs typeface="Play"/>
                <a:sym typeface="Play"/>
              </a:defRPr>
            </a:lvl5pPr>
            <a:lvl6pPr lvl="5" rtl="0">
              <a:lnSpc>
                <a:spcPct val="100000"/>
              </a:lnSpc>
              <a:spcBef>
                <a:spcPts val="0"/>
              </a:spcBef>
              <a:spcAft>
                <a:spcPts val="0"/>
              </a:spcAft>
              <a:buSzPts val="2000"/>
              <a:buFont typeface="Play"/>
              <a:buNone/>
              <a:defRPr b="1" sz="2000">
                <a:latin typeface="Play"/>
                <a:ea typeface="Play"/>
                <a:cs typeface="Play"/>
                <a:sym typeface="Play"/>
              </a:defRPr>
            </a:lvl6pPr>
            <a:lvl7pPr lvl="6" rtl="0">
              <a:lnSpc>
                <a:spcPct val="100000"/>
              </a:lnSpc>
              <a:spcBef>
                <a:spcPts val="0"/>
              </a:spcBef>
              <a:spcAft>
                <a:spcPts val="0"/>
              </a:spcAft>
              <a:buSzPts val="2000"/>
              <a:buFont typeface="Play"/>
              <a:buNone/>
              <a:defRPr b="1" sz="2000">
                <a:latin typeface="Play"/>
                <a:ea typeface="Play"/>
                <a:cs typeface="Play"/>
                <a:sym typeface="Play"/>
              </a:defRPr>
            </a:lvl7pPr>
            <a:lvl8pPr lvl="7" rtl="0">
              <a:lnSpc>
                <a:spcPct val="100000"/>
              </a:lnSpc>
              <a:spcBef>
                <a:spcPts val="0"/>
              </a:spcBef>
              <a:spcAft>
                <a:spcPts val="0"/>
              </a:spcAft>
              <a:buSzPts val="2000"/>
              <a:buFont typeface="Play"/>
              <a:buNone/>
              <a:defRPr b="1" sz="2000">
                <a:latin typeface="Play"/>
                <a:ea typeface="Play"/>
                <a:cs typeface="Play"/>
                <a:sym typeface="Play"/>
              </a:defRPr>
            </a:lvl8pPr>
            <a:lvl9pPr lvl="8" rtl="0">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2075" name="Google Shape;2075;p32"/>
          <p:cNvSpPr txBox="1"/>
          <p:nvPr>
            <p:ph idx="7" type="subTitle"/>
          </p:nvPr>
        </p:nvSpPr>
        <p:spPr>
          <a:xfrm>
            <a:off x="5660750" y="1710450"/>
            <a:ext cx="2687700" cy="4455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76" name="Google Shape;2076;p32"/>
          <p:cNvSpPr txBox="1"/>
          <p:nvPr>
            <p:ph idx="8" type="subTitle"/>
          </p:nvPr>
        </p:nvSpPr>
        <p:spPr>
          <a:xfrm>
            <a:off x="5660750" y="1329200"/>
            <a:ext cx="2687700" cy="3813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000"/>
              <a:buFont typeface="Play"/>
              <a:buNone/>
              <a:defRPr b="1" sz="2000">
                <a:latin typeface="Play"/>
                <a:ea typeface="Play"/>
                <a:cs typeface="Play"/>
                <a:sym typeface="Play"/>
              </a:defRPr>
            </a:lvl1pPr>
            <a:lvl2pPr lvl="1" rtl="0">
              <a:lnSpc>
                <a:spcPct val="100000"/>
              </a:lnSpc>
              <a:spcBef>
                <a:spcPts val="0"/>
              </a:spcBef>
              <a:spcAft>
                <a:spcPts val="0"/>
              </a:spcAft>
              <a:buSzPts val="2000"/>
              <a:buFont typeface="Play"/>
              <a:buNone/>
              <a:defRPr b="1" sz="2000">
                <a:latin typeface="Play"/>
                <a:ea typeface="Play"/>
                <a:cs typeface="Play"/>
                <a:sym typeface="Play"/>
              </a:defRPr>
            </a:lvl2pPr>
            <a:lvl3pPr lvl="2" rtl="0">
              <a:lnSpc>
                <a:spcPct val="100000"/>
              </a:lnSpc>
              <a:spcBef>
                <a:spcPts val="0"/>
              </a:spcBef>
              <a:spcAft>
                <a:spcPts val="0"/>
              </a:spcAft>
              <a:buSzPts val="2000"/>
              <a:buFont typeface="Play"/>
              <a:buNone/>
              <a:defRPr b="1" sz="2000">
                <a:latin typeface="Play"/>
                <a:ea typeface="Play"/>
                <a:cs typeface="Play"/>
                <a:sym typeface="Play"/>
              </a:defRPr>
            </a:lvl3pPr>
            <a:lvl4pPr lvl="3" rtl="0">
              <a:lnSpc>
                <a:spcPct val="100000"/>
              </a:lnSpc>
              <a:spcBef>
                <a:spcPts val="0"/>
              </a:spcBef>
              <a:spcAft>
                <a:spcPts val="0"/>
              </a:spcAft>
              <a:buSzPts val="2000"/>
              <a:buFont typeface="Play"/>
              <a:buNone/>
              <a:defRPr b="1" sz="2000">
                <a:latin typeface="Play"/>
                <a:ea typeface="Play"/>
                <a:cs typeface="Play"/>
                <a:sym typeface="Play"/>
              </a:defRPr>
            </a:lvl4pPr>
            <a:lvl5pPr lvl="4" rtl="0">
              <a:lnSpc>
                <a:spcPct val="100000"/>
              </a:lnSpc>
              <a:spcBef>
                <a:spcPts val="0"/>
              </a:spcBef>
              <a:spcAft>
                <a:spcPts val="0"/>
              </a:spcAft>
              <a:buSzPts val="2000"/>
              <a:buFont typeface="Play"/>
              <a:buNone/>
              <a:defRPr b="1" sz="2000">
                <a:latin typeface="Play"/>
                <a:ea typeface="Play"/>
                <a:cs typeface="Play"/>
                <a:sym typeface="Play"/>
              </a:defRPr>
            </a:lvl5pPr>
            <a:lvl6pPr lvl="5" rtl="0">
              <a:lnSpc>
                <a:spcPct val="100000"/>
              </a:lnSpc>
              <a:spcBef>
                <a:spcPts val="0"/>
              </a:spcBef>
              <a:spcAft>
                <a:spcPts val="0"/>
              </a:spcAft>
              <a:buSzPts val="2000"/>
              <a:buFont typeface="Play"/>
              <a:buNone/>
              <a:defRPr b="1" sz="2000">
                <a:latin typeface="Play"/>
                <a:ea typeface="Play"/>
                <a:cs typeface="Play"/>
                <a:sym typeface="Play"/>
              </a:defRPr>
            </a:lvl6pPr>
            <a:lvl7pPr lvl="6" rtl="0">
              <a:lnSpc>
                <a:spcPct val="100000"/>
              </a:lnSpc>
              <a:spcBef>
                <a:spcPts val="0"/>
              </a:spcBef>
              <a:spcAft>
                <a:spcPts val="0"/>
              </a:spcAft>
              <a:buSzPts val="2000"/>
              <a:buFont typeface="Play"/>
              <a:buNone/>
              <a:defRPr b="1" sz="2000">
                <a:latin typeface="Play"/>
                <a:ea typeface="Play"/>
                <a:cs typeface="Play"/>
                <a:sym typeface="Play"/>
              </a:defRPr>
            </a:lvl7pPr>
            <a:lvl8pPr lvl="7" rtl="0">
              <a:lnSpc>
                <a:spcPct val="100000"/>
              </a:lnSpc>
              <a:spcBef>
                <a:spcPts val="0"/>
              </a:spcBef>
              <a:spcAft>
                <a:spcPts val="0"/>
              </a:spcAft>
              <a:buSzPts val="2000"/>
              <a:buFont typeface="Play"/>
              <a:buNone/>
              <a:defRPr b="1" sz="2000">
                <a:latin typeface="Play"/>
                <a:ea typeface="Play"/>
                <a:cs typeface="Play"/>
                <a:sym typeface="Play"/>
              </a:defRPr>
            </a:lvl8pPr>
            <a:lvl9pPr lvl="8" rtl="0">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2077" name="Google Shape;2077;p32"/>
          <p:cNvSpPr txBox="1"/>
          <p:nvPr>
            <p:ph idx="9" type="subTitle"/>
          </p:nvPr>
        </p:nvSpPr>
        <p:spPr>
          <a:xfrm>
            <a:off x="5660750" y="4077725"/>
            <a:ext cx="2687700" cy="4455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78" name="Google Shape;2078;p32"/>
          <p:cNvSpPr txBox="1"/>
          <p:nvPr>
            <p:ph idx="13" type="subTitle"/>
          </p:nvPr>
        </p:nvSpPr>
        <p:spPr>
          <a:xfrm>
            <a:off x="5660750" y="3696475"/>
            <a:ext cx="2687700" cy="3813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000"/>
              <a:buFont typeface="Play"/>
              <a:buNone/>
              <a:defRPr b="1" sz="2000">
                <a:latin typeface="Play"/>
                <a:ea typeface="Play"/>
                <a:cs typeface="Play"/>
                <a:sym typeface="Play"/>
              </a:defRPr>
            </a:lvl1pPr>
            <a:lvl2pPr lvl="1" rtl="0">
              <a:lnSpc>
                <a:spcPct val="100000"/>
              </a:lnSpc>
              <a:spcBef>
                <a:spcPts val="0"/>
              </a:spcBef>
              <a:spcAft>
                <a:spcPts val="0"/>
              </a:spcAft>
              <a:buSzPts val="2000"/>
              <a:buFont typeface="Play"/>
              <a:buNone/>
              <a:defRPr b="1" sz="2000">
                <a:latin typeface="Play"/>
                <a:ea typeface="Play"/>
                <a:cs typeface="Play"/>
                <a:sym typeface="Play"/>
              </a:defRPr>
            </a:lvl2pPr>
            <a:lvl3pPr lvl="2" rtl="0">
              <a:lnSpc>
                <a:spcPct val="100000"/>
              </a:lnSpc>
              <a:spcBef>
                <a:spcPts val="0"/>
              </a:spcBef>
              <a:spcAft>
                <a:spcPts val="0"/>
              </a:spcAft>
              <a:buSzPts val="2000"/>
              <a:buFont typeface="Play"/>
              <a:buNone/>
              <a:defRPr b="1" sz="2000">
                <a:latin typeface="Play"/>
                <a:ea typeface="Play"/>
                <a:cs typeface="Play"/>
                <a:sym typeface="Play"/>
              </a:defRPr>
            </a:lvl3pPr>
            <a:lvl4pPr lvl="3" rtl="0">
              <a:lnSpc>
                <a:spcPct val="100000"/>
              </a:lnSpc>
              <a:spcBef>
                <a:spcPts val="0"/>
              </a:spcBef>
              <a:spcAft>
                <a:spcPts val="0"/>
              </a:spcAft>
              <a:buSzPts val="2000"/>
              <a:buFont typeface="Play"/>
              <a:buNone/>
              <a:defRPr b="1" sz="2000">
                <a:latin typeface="Play"/>
                <a:ea typeface="Play"/>
                <a:cs typeface="Play"/>
                <a:sym typeface="Play"/>
              </a:defRPr>
            </a:lvl4pPr>
            <a:lvl5pPr lvl="4" rtl="0">
              <a:lnSpc>
                <a:spcPct val="100000"/>
              </a:lnSpc>
              <a:spcBef>
                <a:spcPts val="0"/>
              </a:spcBef>
              <a:spcAft>
                <a:spcPts val="0"/>
              </a:spcAft>
              <a:buSzPts val="2000"/>
              <a:buFont typeface="Play"/>
              <a:buNone/>
              <a:defRPr b="1" sz="2000">
                <a:latin typeface="Play"/>
                <a:ea typeface="Play"/>
                <a:cs typeface="Play"/>
                <a:sym typeface="Play"/>
              </a:defRPr>
            </a:lvl5pPr>
            <a:lvl6pPr lvl="5" rtl="0">
              <a:lnSpc>
                <a:spcPct val="100000"/>
              </a:lnSpc>
              <a:spcBef>
                <a:spcPts val="0"/>
              </a:spcBef>
              <a:spcAft>
                <a:spcPts val="0"/>
              </a:spcAft>
              <a:buSzPts val="2000"/>
              <a:buFont typeface="Play"/>
              <a:buNone/>
              <a:defRPr b="1" sz="2000">
                <a:latin typeface="Play"/>
                <a:ea typeface="Play"/>
                <a:cs typeface="Play"/>
                <a:sym typeface="Play"/>
              </a:defRPr>
            </a:lvl6pPr>
            <a:lvl7pPr lvl="6" rtl="0">
              <a:lnSpc>
                <a:spcPct val="100000"/>
              </a:lnSpc>
              <a:spcBef>
                <a:spcPts val="0"/>
              </a:spcBef>
              <a:spcAft>
                <a:spcPts val="0"/>
              </a:spcAft>
              <a:buSzPts val="2000"/>
              <a:buFont typeface="Play"/>
              <a:buNone/>
              <a:defRPr b="1" sz="2000">
                <a:latin typeface="Play"/>
                <a:ea typeface="Play"/>
                <a:cs typeface="Play"/>
                <a:sym typeface="Play"/>
              </a:defRPr>
            </a:lvl7pPr>
            <a:lvl8pPr lvl="7" rtl="0">
              <a:lnSpc>
                <a:spcPct val="100000"/>
              </a:lnSpc>
              <a:spcBef>
                <a:spcPts val="0"/>
              </a:spcBef>
              <a:spcAft>
                <a:spcPts val="0"/>
              </a:spcAft>
              <a:buSzPts val="2000"/>
              <a:buFont typeface="Play"/>
              <a:buNone/>
              <a:defRPr b="1" sz="2000">
                <a:latin typeface="Play"/>
                <a:ea typeface="Play"/>
                <a:cs typeface="Play"/>
                <a:sym typeface="Play"/>
              </a:defRPr>
            </a:lvl8pPr>
            <a:lvl9pPr lvl="8" rtl="0">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2079" name="Google Shape;2079;p32"/>
          <p:cNvSpPr txBox="1"/>
          <p:nvPr>
            <p:ph idx="14" type="subTitle"/>
          </p:nvPr>
        </p:nvSpPr>
        <p:spPr>
          <a:xfrm>
            <a:off x="5660750" y="2894088"/>
            <a:ext cx="2687700" cy="4455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80" name="Google Shape;2080;p32"/>
          <p:cNvSpPr txBox="1"/>
          <p:nvPr>
            <p:ph idx="15" type="subTitle"/>
          </p:nvPr>
        </p:nvSpPr>
        <p:spPr>
          <a:xfrm>
            <a:off x="5660750" y="2512838"/>
            <a:ext cx="2687700" cy="3813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000"/>
              <a:buFont typeface="Play"/>
              <a:buNone/>
              <a:defRPr b="1" sz="2000">
                <a:latin typeface="Play"/>
                <a:ea typeface="Play"/>
                <a:cs typeface="Play"/>
                <a:sym typeface="Play"/>
              </a:defRPr>
            </a:lvl1pPr>
            <a:lvl2pPr lvl="1" rtl="0">
              <a:lnSpc>
                <a:spcPct val="100000"/>
              </a:lnSpc>
              <a:spcBef>
                <a:spcPts val="0"/>
              </a:spcBef>
              <a:spcAft>
                <a:spcPts val="0"/>
              </a:spcAft>
              <a:buSzPts val="2000"/>
              <a:buFont typeface="Play"/>
              <a:buNone/>
              <a:defRPr b="1" sz="2000">
                <a:latin typeface="Play"/>
                <a:ea typeface="Play"/>
                <a:cs typeface="Play"/>
                <a:sym typeface="Play"/>
              </a:defRPr>
            </a:lvl2pPr>
            <a:lvl3pPr lvl="2" rtl="0">
              <a:lnSpc>
                <a:spcPct val="100000"/>
              </a:lnSpc>
              <a:spcBef>
                <a:spcPts val="0"/>
              </a:spcBef>
              <a:spcAft>
                <a:spcPts val="0"/>
              </a:spcAft>
              <a:buSzPts val="2000"/>
              <a:buFont typeface="Play"/>
              <a:buNone/>
              <a:defRPr b="1" sz="2000">
                <a:latin typeface="Play"/>
                <a:ea typeface="Play"/>
                <a:cs typeface="Play"/>
                <a:sym typeface="Play"/>
              </a:defRPr>
            </a:lvl3pPr>
            <a:lvl4pPr lvl="3" rtl="0">
              <a:lnSpc>
                <a:spcPct val="100000"/>
              </a:lnSpc>
              <a:spcBef>
                <a:spcPts val="0"/>
              </a:spcBef>
              <a:spcAft>
                <a:spcPts val="0"/>
              </a:spcAft>
              <a:buSzPts val="2000"/>
              <a:buFont typeface="Play"/>
              <a:buNone/>
              <a:defRPr b="1" sz="2000">
                <a:latin typeface="Play"/>
                <a:ea typeface="Play"/>
                <a:cs typeface="Play"/>
                <a:sym typeface="Play"/>
              </a:defRPr>
            </a:lvl4pPr>
            <a:lvl5pPr lvl="4" rtl="0">
              <a:lnSpc>
                <a:spcPct val="100000"/>
              </a:lnSpc>
              <a:spcBef>
                <a:spcPts val="0"/>
              </a:spcBef>
              <a:spcAft>
                <a:spcPts val="0"/>
              </a:spcAft>
              <a:buSzPts val="2000"/>
              <a:buFont typeface="Play"/>
              <a:buNone/>
              <a:defRPr b="1" sz="2000">
                <a:latin typeface="Play"/>
                <a:ea typeface="Play"/>
                <a:cs typeface="Play"/>
                <a:sym typeface="Play"/>
              </a:defRPr>
            </a:lvl5pPr>
            <a:lvl6pPr lvl="5" rtl="0">
              <a:lnSpc>
                <a:spcPct val="100000"/>
              </a:lnSpc>
              <a:spcBef>
                <a:spcPts val="0"/>
              </a:spcBef>
              <a:spcAft>
                <a:spcPts val="0"/>
              </a:spcAft>
              <a:buSzPts val="2000"/>
              <a:buFont typeface="Play"/>
              <a:buNone/>
              <a:defRPr b="1" sz="2000">
                <a:latin typeface="Play"/>
                <a:ea typeface="Play"/>
                <a:cs typeface="Play"/>
                <a:sym typeface="Play"/>
              </a:defRPr>
            </a:lvl6pPr>
            <a:lvl7pPr lvl="6" rtl="0">
              <a:lnSpc>
                <a:spcPct val="100000"/>
              </a:lnSpc>
              <a:spcBef>
                <a:spcPts val="0"/>
              </a:spcBef>
              <a:spcAft>
                <a:spcPts val="0"/>
              </a:spcAft>
              <a:buSzPts val="2000"/>
              <a:buFont typeface="Play"/>
              <a:buNone/>
              <a:defRPr b="1" sz="2000">
                <a:latin typeface="Play"/>
                <a:ea typeface="Play"/>
                <a:cs typeface="Play"/>
                <a:sym typeface="Play"/>
              </a:defRPr>
            </a:lvl7pPr>
            <a:lvl8pPr lvl="7" rtl="0">
              <a:lnSpc>
                <a:spcPct val="100000"/>
              </a:lnSpc>
              <a:spcBef>
                <a:spcPts val="0"/>
              </a:spcBef>
              <a:spcAft>
                <a:spcPts val="0"/>
              </a:spcAft>
              <a:buSzPts val="2000"/>
              <a:buFont typeface="Play"/>
              <a:buNone/>
              <a:defRPr b="1" sz="2000">
                <a:latin typeface="Play"/>
                <a:ea typeface="Play"/>
                <a:cs typeface="Play"/>
                <a:sym typeface="Play"/>
              </a:defRPr>
            </a:lvl8pPr>
            <a:lvl9pPr lvl="8" rtl="0">
              <a:lnSpc>
                <a:spcPct val="100000"/>
              </a:lnSpc>
              <a:spcBef>
                <a:spcPts val="0"/>
              </a:spcBef>
              <a:spcAft>
                <a:spcPts val="0"/>
              </a:spcAft>
              <a:buSzPts val="2000"/>
              <a:buFont typeface="Play"/>
              <a:buNone/>
              <a:defRPr b="1" sz="2000">
                <a:latin typeface="Play"/>
                <a:ea typeface="Play"/>
                <a:cs typeface="Play"/>
                <a:sym typeface="Play"/>
              </a:defRPr>
            </a:lvl9pPr>
          </a:lstStyle>
          <a:p/>
        </p:txBody>
      </p:sp>
      <p:grpSp>
        <p:nvGrpSpPr>
          <p:cNvPr id="2081" name="Google Shape;2081;p32"/>
          <p:cNvGrpSpPr/>
          <p:nvPr/>
        </p:nvGrpSpPr>
        <p:grpSpPr>
          <a:xfrm rot="10800000">
            <a:off x="7218810" y="-1747902"/>
            <a:ext cx="3021722" cy="3146276"/>
            <a:chOff x="-1064015" y="2306598"/>
            <a:chExt cx="3021722" cy="3146276"/>
          </a:xfrm>
        </p:grpSpPr>
        <p:sp>
          <p:nvSpPr>
            <p:cNvPr id="2082" name="Google Shape;2082;p32"/>
            <p:cNvSpPr/>
            <p:nvPr/>
          </p:nvSpPr>
          <p:spPr>
            <a:xfrm rot="-2716073">
              <a:off x="-731526" y="2981210"/>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32"/>
            <p:cNvSpPr/>
            <p:nvPr/>
          </p:nvSpPr>
          <p:spPr>
            <a:xfrm>
              <a:off x="518938" y="2306598"/>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32"/>
            <p:cNvSpPr/>
            <p:nvPr/>
          </p:nvSpPr>
          <p:spPr>
            <a:xfrm rot="-2716073">
              <a:off x="-731526" y="2981210"/>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32"/>
            <p:cNvSpPr/>
            <p:nvPr/>
          </p:nvSpPr>
          <p:spPr>
            <a:xfrm>
              <a:off x="518938" y="2306598"/>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6" name="Google Shape;2086;p32"/>
          <p:cNvGrpSpPr/>
          <p:nvPr/>
        </p:nvGrpSpPr>
        <p:grpSpPr>
          <a:xfrm rot="10800000">
            <a:off x="-66225" y="2050490"/>
            <a:ext cx="618526" cy="5831511"/>
            <a:chOff x="8626375" y="-2137135"/>
            <a:chExt cx="618526" cy="5831511"/>
          </a:xfrm>
        </p:grpSpPr>
        <p:sp>
          <p:nvSpPr>
            <p:cNvPr id="2087" name="Google Shape;2087;p32"/>
            <p:cNvSpPr/>
            <p:nvPr/>
          </p:nvSpPr>
          <p:spPr>
            <a:xfrm flipH="1" rot="10800000">
              <a:off x="8754318" y="-2137135"/>
              <a:ext cx="490583" cy="5831511"/>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32"/>
            <p:cNvSpPr/>
            <p:nvPr/>
          </p:nvSpPr>
          <p:spPr>
            <a:xfrm rot="-5400000">
              <a:off x="8403006" y="2019204"/>
              <a:ext cx="714890"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32"/>
            <p:cNvSpPr/>
            <p:nvPr/>
          </p:nvSpPr>
          <p:spPr>
            <a:xfrm flipH="1" rot="10800000">
              <a:off x="8754318" y="-2137135"/>
              <a:ext cx="490583" cy="5831511"/>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32"/>
            <p:cNvSpPr/>
            <p:nvPr/>
          </p:nvSpPr>
          <p:spPr>
            <a:xfrm rot="-5400000">
              <a:off x="8403006" y="2019204"/>
              <a:ext cx="714890"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1" name="Google Shape;2091;p32"/>
          <p:cNvGrpSpPr/>
          <p:nvPr/>
        </p:nvGrpSpPr>
        <p:grpSpPr>
          <a:xfrm>
            <a:off x="8749262" y="539535"/>
            <a:ext cx="117523" cy="519040"/>
            <a:chOff x="9744987" y="2954335"/>
            <a:chExt cx="117523" cy="519040"/>
          </a:xfrm>
        </p:grpSpPr>
        <p:sp>
          <p:nvSpPr>
            <p:cNvPr id="2092" name="Google Shape;2092;p32"/>
            <p:cNvSpPr/>
            <p:nvPr/>
          </p:nvSpPr>
          <p:spPr>
            <a:xfrm rot="-5400000">
              <a:off x="9744987" y="335585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32"/>
            <p:cNvSpPr/>
            <p:nvPr/>
          </p:nvSpPr>
          <p:spPr>
            <a:xfrm rot="-5400000">
              <a:off x="9744987" y="3155093"/>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32"/>
            <p:cNvSpPr/>
            <p:nvPr/>
          </p:nvSpPr>
          <p:spPr>
            <a:xfrm rot="-5400000">
              <a:off x="9744987" y="295433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32"/>
            <p:cNvSpPr/>
            <p:nvPr/>
          </p:nvSpPr>
          <p:spPr>
            <a:xfrm rot="-5400000">
              <a:off x="9744987" y="335585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32"/>
            <p:cNvSpPr/>
            <p:nvPr/>
          </p:nvSpPr>
          <p:spPr>
            <a:xfrm rot="-5400000">
              <a:off x="9744987" y="3155093"/>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32"/>
            <p:cNvSpPr/>
            <p:nvPr/>
          </p:nvSpPr>
          <p:spPr>
            <a:xfrm rot="-5400000">
              <a:off x="9744987" y="295433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8" name="Google Shape;2098;p32"/>
          <p:cNvGrpSpPr/>
          <p:nvPr/>
        </p:nvGrpSpPr>
        <p:grpSpPr>
          <a:xfrm rot="5400000">
            <a:off x="-1353565" y="-944652"/>
            <a:ext cx="3021722" cy="3146276"/>
            <a:chOff x="-1064015" y="2306598"/>
            <a:chExt cx="3021722" cy="3146276"/>
          </a:xfrm>
        </p:grpSpPr>
        <p:sp>
          <p:nvSpPr>
            <p:cNvPr id="2099" name="Google Shape;2099;p32"/>
            <p:cNvSpPr/>
            <p:nvPr/>
          </p:nvSpPr>
          <p:spPr>
            <a:xfrm rot="-2716073">
              <a:off x="-731526" y="2981210"/>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32"/>
            <p:cNvSpPr/>
            <p:nvPr/>
          </p:nvSpPr>
          <p:spPr>
            <a:xfrm>
              <a:off x="518938" y="2306598"/>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32"/>
            <p:cNvSpPr/>
            <p:nvPr/>
          </p:nvSpPr>
          <p:spPr>
            <a:xfrm rot="-2716073">
              <a:off x="-731526" y="2981210"/>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32"/>
            <p:cNvSpPr/>
            <p:nvPr/>
          </p:nvSpPr>
          <p:spPr>
            <a:xfrm>
              <a:off x="518938" y="2306598"/>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3" name="Google Shape;2103;p32"/>
          <p:cNvGrpSpPr/>
          <p:nvPr/>
        </p:nvGrpSpPr>
        <p:grpSpPr>
          <a:xfrm flipH="1">
            <a:off x="5149127" y="4880776"/>
            <a:ext cx="4088811" cy="4088811"/>
            <a:chOff x="-3640848" y="2185426"/>
            <a:chExt cx="4088811" cy="4088811"/>
          </a:xfrm>
        </p:grpSpPr>
        <p:sp>
          <p:nvSpPr>
            <p:cNvPr id="2104" name="Google Shape;2104;p32"/>
            <p:cNvSpPr/>
            <p:nvPr/>
          </p:nvSpPr>
          <p:spPr>
            <a:xfrm flipH="1">
              <a:off x="-3640848" y="21854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32"/>
            <p:cNvSpPr/>
            <p:nvPr/>
          </p:nvSpPr>
          <p:spPr>
            <a:xfrm flipH="1">
              <a:off x="-3640848" y="21854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7_1">
    <p:spTree>
      <p:nvGrpSpPr>
        <p:cNvPr id="2106" name="Shape 2106"/>
        <p:cNvGrpSpPr/>
        <p:nvPr/>
      </p:nvGrpSpPr>
      <p:grpSpPr>
        <a:xfrm>
          <a:off x="0" y="0"/>
          <a:ext cx="0" cy="0"/>
          <a:chOff x="0" y="0"/>
          <a:chExt cx="0" cy="0"/>
        </a:xfrm>
      </p:grpSpPr>
      <p:sp>
        <p:nvSpPr>
          <p:cNvPr id="2107" name="Google Shape;2107;p33"/>
          <p:cNvSpPr txBox="1"/>
          <p:nvPr>
            <p:ph type="title"/>
          </p:nvPr>
        </p:nvSpPr>
        <p:spPr>
          <a:xfrm>
            <a:off x="713225" y="539525"/>
            <a:ext cx="7717500" cy="4782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2108" name="Google Shape;2108;p33"/>
          <p:cNvSpPr txBox="1"/>
          <p:nvPr>
            <p:ph idx="1" type="subTitle"/>
          </p:nvPr>
        </p:nvSpPr>
        <p:spPr>
          <a:xfrm>
            <a:off x="1018025" y="2131743"/>
            <a:ext cx="2165700" cy="478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09" name="Google Shape;2109;p33"/>
          <p:cNvSpPr txBox="1"/>
          <p:nvPr>
            <p:ph idx="2" type="subTitle"/>
          </p:nvPr>
        </p:nvSpPr>
        <p:spPr>
          <a:xfrm>
            <a:off x="1018025" y="1444193"/>
            <a:ext cx="2165700" cy="6876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2110" name="Google Shape;2110;p33"/>
          <p:cNvSpPr txBox="1"/>
          <p:nvPr>
            <p:ph idx="3" type="subTitle"/>
          </p:nvPr>
        </p:nvSpPr>
        <p:spPr>
          <a:xfrm>
            <a:off x="1018025" y="3600443"/>
            <a:ext cx="2165700" cy="478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11" name="Google Shape;2111;p33"/>
          <p:cNvSpPr txBox="1"/>
          <p:nvPr>
            <p:ph idx="4" type="subTitle"/>
          </p:nvPr>
        </p:nvSpPr>
        <p:spPr>
          <a:xfrm>
            <a:off x="1018025" y="2912893"/>
            <a:ext cx="2165700" cy="6876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2112" name="Google Shape;2112;p33"/>
          <p:cNvSpPr txBox="1"/>
          <p:nvPr>
            <p:ph idx="5" type="subTitle"/>
          </p:nvPr>
        </p:nvSpPr>
        <p:spPr>
          <a:xfrm>
            <a:off x="5960600" y="2131743"/>
            <a:ext cx="2165700" cy="478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13" name="Google Shape;2113;p33"/>
          <p:cNvSpPr txBox="1"/>
          <p:nvPr>
            <p:ph idx="6" type="subTitle"/>
          </p:nvPr>
        </p:nvSpPr>
        <p:spPr>
          <a:xfrm>
            <a:off x="5960600" y="1444193"/>
            <a:ext cx="2165700" cy="6876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2114" name="Google Shape;2114;p33"/>
          <p:cNvSpPr txBox="1"/>
          <p:nvPr>
            <p:ph idx="7" type="subTitle"/>
          </p:nvPr>
        </p:nvSpPr>
        <p:spPr>
          <a:xfrm>
            <a:off x="5960600" y="3600443"/>
            <a:ext cx="2165700" cy="478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15" name="Google Shape;2115;p33"/>
          <p:cNvSpPr txBox="1"/>
          <p:nvPr>
            <p:ph idx="8" type="subTitle"/>
          </p:nvPr>
        </p:nvSpPr>
        <p:spPr>
          <a:xfrm>
            <a:off x="5960600" y="2912893"/>
            <a:ext cx="2165700" cy="6876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2116" name="Google Shape;2116;p33"/>
          <p:cNvSpPr txBox="1"/>
          <p:nvPr>
            <p:ph idx="9" type="subTitle"/>
          </p:nvPr>
        </p:nvSpPr>
        <p:spPr>
          <a:xfrm>
            <a:off x="3489313" y="2131743"/>
            <a:ext cx="2165700" cy="478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17" name="Google Shape;2117;p33"/>
          <p:cNvSpPr txBox="1"/>
          <p:nvPr>
            <p:ph idx="13" type="subTitle"/>
          </p:nvPr>
        </p:nvSpPr>
        <p:spPr>
          <a:xfrm>
            <a:off x="3489313" y="1444193"/>
            <a:ext cx="2165700" cy="6876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2118" name="Google Shape;2118;p33"/>
          <p:cNvSpPr txBox="1"/>
          <p:nvPr>
            <p:ph idx="14" type="subTitle"/>
          </p:nvPr>
        </p:nvSpPr>
        <p:spPr>
          <a:xfrm>
            <a:off x="3489313" y="3600443"/>
            <a:ext cx="2165700" cy="478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19" name="Google Shape;2119;p33"/>
          <p:cNvSpPr txBox="1"/>
          <p:nvPr>
            <p:ph idx="15" type="subTitle"/>
          </p:nvPr>
        </p:nvSpPr>
        <p:spPr>
          <a:xfrm>
            <a:off x="3489313" y="2912893"/>
            <a:ext cx="2165700" cy="6876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grpSp>
        <p:nvGrpSpPr>
          <p:cNvPr id="2120" name="Google Shape;2120;p33"/>
          <p:cNvGrpSpPr/>
          <p:nvPr/>
        </p:nvGrpSpPr>
        <p:grpSpPr>
          <a:xfrm rot="5400000">
            <a:off x="1166050" y="3082013"/>
            <a:ext cx="237939" cy="3223487"/>
            <a:chOff x="8202950" y="1983213"/>
            <a:chExt cx="237939" cy="3223487"/>
          </a:xfrm>
        </p:grpSpPr>
        <p:sp>
          <p:nvSpPr>
            <p:cNvPr id="2121" name="Google Shape;2121;p33"/>
            <p:cNvSpPr/>
            <p:nvPr/>
          </p:nvSpPr>
          <p:spPr>
            <a:xfrm>
              <a:off x="8202950" y="2093625"/>
              <a:ext cx="182750" cy="3113075"/>
            </a:xfrm>
            <a:custGeom>
              <a:rect b="b" l="l" r="r" t="t"/>
              <a:pathLst>
                <a:path extrusionOk="0" h="124523" w="7310">
                  <a:moveTo>
                    <a:pt x="6787" y="124523"/>
                  </a:moveTo>
                  <a:lnTo>
                    <a:pt x="7236" y="67122"/>
                  </a:lnTo>
                  <a:lnTo>
                    <a:pt x="0" y="57280"/>
                  </a:lnTo>
                  <a:lnTo>
                    <a:pt x="0" y="33256"/>
                  </a:lnTo>
                  <a:lnTo>
                    <a:pt x="7310" y="23088"/>
                  </a:lnTo>
                  <a:lnTo>
                    <a:pt x="7253" y="0"/>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2122" name="Google Shape;2122;p33"/>
            <p:cNvSpPr/>
            <p:nvPr/>
          </p:nvSpPr>
          <p:spPr>
            <a:xfrm>
              <a:off x="8330489" y="1983213"/>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33"/>
            <p:cNvSpPr/>
            <p:nvPr/>
          </p:nvSpPr>
          <p:spPr>
            <a:xfrm>
              <a:off x="8202950" y="2093625"/>
              <a:ext cx="182750" cy="3113075"/>
            </a:xfrm>
            <a:custGeom>
              <a:rect b="b" l="l" r="r" t="t"/>
              <a:pathLst>
                <a:path extrusionOk="0" h="124523" w="7310">
                  <a:moveTo>
                    <a:pt x="6787" y="124523"/>
                  </a:moveTo>
                  <a:lnTo>
                    <a:pt x="7236" y="67122"/>
                  </a:lnTo>
                  <a:lnTo>
                    <a:pt x="0" y="57280"/>
                  </a:lnTo>
                  <a:lnTo>
                    <a:pt x="0" y="33256"/>
                  </a:lnTo>
                  <a:lnTo>
                    <a:pt x="7310" y="23088"/>
                  </a:lnTo>
                  <a:lnTo>
                    <a:pt x="7253" y="0"/>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2124" name="Google Shape;2124;p33"/>
            <p:cNvSpPr/>
            <p:nvPr/>
          </p:nvSpPr>
          <p:spPr>
            <a:xfrm>
              <a:off x="8330489" y="1983213"/>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25" name="Google Shape;2125;p33"/>
          <p:cNvGrpSpPr/>
          <p:nvPr/>
        </p:nvGrpSpPr>
        <p:grpSpPr>
          <a:xfrm flipH="1">
            <a:off x="8430763" y="-4899154"/>
            <a:ext cx="3721951" cy="12135923"/>
            <a:chOff x="-3170262" y="3452177"/>
            <a:chExt cx="3721951" cy="12135923"/>
          </a:xfrm>
        </p:grpSpPr>
        <p:sp>
          <p:nvSpPr>
            <p:cNvPr id="2126" name="Google Shape;2126;p33"/>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33"/>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33"/>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33"/>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33"/>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33"/>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33"/>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33"/>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33"/>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33"/>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33"/>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33"/>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33"/>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33"/>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33"/>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33"/>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33"/>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33"/>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33"/>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33"/>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33"/>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33"/>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33"/>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33"/>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33"/>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33"/>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33"/>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33"/>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33"/>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33"/>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33"/>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33"/>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33"/>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33"/>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33"/>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33"/>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33"/>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33"/>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33"/>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33"/>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33"/>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33"/>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33"/>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33"/>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33"/>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33"/>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33"/>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33"/>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33"/>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33"/>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33"/>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33"/>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33"/>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33"/>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33"/>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33"/>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2" name="Google Shape;2182;p33"/>
          <p:cNvGrpSpPr/>
          <p:nvPr/>
        </p:nvGrpSpPr>
        <p:grpSpPr>
          <a:xfrm>
            <a:off x="-3068987" y="-3082792"/>
            <a:ext cx="3721951" cy="9403095"/>
            <a:chOff x="-7394687" y="-2183642"/>
            <a:chExt cx="3721951" cy="9403095"/>
          </a:xfrm>
        </p:grpSpPr>
        <p:sp>
          <p:nvSpPr>
            <p:cNvPr id="2183" name="Google Shape;2183;p33"/>
            <p:cNvSpPr/>
            <p:nvPr/>
          </p:nvSpPr>
          <p:spPr>
            <a:xfrm rot="10800000">
              <a:off x="-7259447" y="-2141118"/>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33"/>
            <p:cNvSpPr/>
            <p:nvPr/>
          </p:nvSpPr>
          <p:spPr>
            <a:xfrm rot="10800000">
              <a:off x="-3806868" y="1911127"/>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33"/>
            <p:cNvSpPr/>
            <p:nvPr/>
          </p:nvSpPr>
          <p:spPr>
            <a:xfrm rot="10800000">
              <a:off x="-3776265" y="873815"/>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33"/>
            <p:cNvSpPr/>
            <p:nvPr/>
          </p:nvSpPr>
          <p:spPr>
            <a:xfrm rot="10800000">
              <a:off x="-7285376" y="4067769"/>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33"/>
            <p:cNvSpPr/>
            <p:nvPr/>
          </p:nvSpPr>
          <p:spPr>
            <a:xfrm rot="10800000">
              <a:off x="-7285376" y="3856086"/>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33"/>
            <p:cNvSpPr/>
            <p:nvPr/>
          </p:nvSpPr>
          <p:spPr>
            <a:xfrm rot="10800000">
              <a:off x="-7285376" y="3642093"/>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33"/>
            <p:cNvSpPr/>
            <p:nvPr/>
          </p:nvSpPr>
          <p:spPr>
            <a:xfrm rot="10800000">
              <a:off x="-7285376" y="3430410"/>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33"/>
            <p:cNvSpPr/>
            <p:nvPr/>
          </p:nvSpPr>
          <p:spPr>
            <a:xfrm rot="10800000">
              <a:off x="-7285376" y="3218726"/>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33"/>
            <p:cNvSpPr/>
            <p:nvPr/>
          </p:nvSpPr>
          <p:spPr>
            <a:xfrm flipH="1" rot="5400000">
              <a:off x="-8418481" y="-374313"/>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33"/>
            <p:cNvSpPr/>
            <p:nvPr/>
          </p:nvSpPr>
          <p:spPr>
            <a:xfrm flipH="1" rot="5400000">
              <a:off x="-7613337" y="1451163"/>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33"/>
            <p:cNvSpPr/>
            <p:nvPr/>
          </p:nvSpPr>
          <p:spPr>
            <a:xfrm flipH="1" rot="5400000">
              <a:off x="-6407888" y="-218364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33"/>
            <p:cNvSpPr/>
            <p:nvPr/>
          </p:nvSpPr>
          <p:spPr>
            <a:xfrm flipH="1" rot="5400000">
              <a:off x="-7118387" y="-218364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33"/>
            <p:cNvSpPr/>
            <p:nvPr/>
          </p:nvSpPr>
          <p:spPr>
            <a:xfrm flipH="1" rot="5400000">
              <a:off x="-6881554" y="-218364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33"/>
            <p:cNvSpPr/>
            <p:nvPr/>
          </p:nvSpPr>
          <p:spPr>
            <a:xfrm flipH="1" rot="5400000">
              <a:off x="-6644721" y="-218364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33"/>
            <p:cNvSpPr/>
            <p:nvPr/>
          </p:nvSpPr>
          <p:spPr>
            <a:xfrm flipH="1" rot="5400000">
              <a:off x="-4162608" y="3019385"/>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33"/>
            <p:cNvSpPr/>
            <p:nvPr/>
          </p:nvSpPr>
          <p:spPr>
            <a:xfrm flipH="1" rot="5400000">
              <a:off x="-7318221" y="591632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33"/>
            <p:cNvSpPr/>
            <p:nvPr/>
          </p:nvSpPr>
          <p:spPr>
            <a:xfrm flipH="1" rot="5400000">
              <a:off x="-7318221" y="7101930"/>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33"/>
            <p:cNvSpPr/>
            <p:nvPr/>
          </p:nvSpPr>
          <p:spPr>
            <a:xfrm flipH="1" rot="5400000">
              <a:off x="-7318221" y="6864810"/>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33"/>
            <p:cNvSpPr/>
            <p:nvPr/>
          </p:nvSpPr>
          <p:spPr>
            <a:xfrm flipH="1" rot="5400000">
              <a:off x="-7318221" y="662768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33"/>
            <p:cNvSpPr/>
            <p:nvPr/>
          </p:nvSpPr>
          <p:spPr>
            <a:xfrm flipH="1" rot="5400000">
              <a:off x="-7318221" y="639056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33"/>
            <p:cNvSpPr/>
            <p:nvPr/>
          </p:nvSpPr>
          <p:spPr>
            <a:xfrm flipH="1" rot="5400000">
              <a:off x="-7318221" y="615344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33"/>
            <p:cNvSpPr/>
            <p:nvPr/>
          </p:nvSpPr>
          <p:spPr>
            <a:xfrm rot="10800000">
              <a:off x="-7259447" y="-2141118"/>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33"/>
            <p:cNvSpPr/>
            <p:nvPr/>
          </p:nvSpPr>
          <p:spPr>
            <a:xfrm rot="10800000">
              <a:off x="-3806868" y="1911127"/>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33"/>
            <p:cNvSpPr/>
            <p:nvPr/>
          </p:nvSpPr>
          <p:spPr>
            <a:xfrm rot="10800000">
              <a:off x="-3776265" y="873815"/>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33"/>
            <p:cNvSpPr/>
            <p:nvPr/>
          </p:nvSpPr>
          <p:spPr>
            <a:xfrm rot="10800000">
              <a:off x="-7285376" y="4067769"/>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33"/>
            <p:cNvSpPr/>
            <p:nvPr/>
          </p:nvSpPr>
          <p:spPr>
            <a:xfrm rot="10800000">
              <a:off x="-7285376" y="3856086"/>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33"/>
            <p:cNvSpPr/>
            <p:nvPr/>
          </p:nvSpPr>
          <p:spPr>
            <a:xfrm rot="10800000">
              <a:off x="-7285376" y="3642093"/>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33"/>
            <p:cNvSpPr/>
            <p:nvPr/>
          </p:nvSpPr>
          <p:spPr>
            <a:xfrm rot="10800000">
              <a:off x="-7285376" y="3430410"/>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33"/>
            <p:cNvSpPr/>
            <p:nvPr/>
          </p:nvSpPr>
          <p:spPr>
            <a:xfrm rot="10800000">
              <a:off x="-7285376" y="3218726"/>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33"/>
            <p:cNvSpPr/>
            <p:nvPr/>
          </p:nvSpPr>
          <p:spPr>
            <a:xfrm flipH="1" rot="5400000">
              <a:off x="-8418481" y="-374313"/>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33"/>
            <p:cNvSpPr/>
            <p:nvPr/>
          </p:nvSpPr>
          <p:spPr>
            <a:xfrm flipH="1" rot="5400000">
              <a:off x="-7613337" y="1451163"/>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33"/>
            <p:cNvSpPr/>
            <p:nvPr/>
          </p:nvSpPr>
          <p:spPr>
            <a:xfrm flipH="1" rot="5400000">
              <a:off x="-6407888" y="-218364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33"/>
            <p:cNvSpPr/>
            <p:nvPr/>
          </p:nvSpPr>
          <p:spPr>
            <a:xfrm flipH="1" rot="5400000">
              <a:off x="-7118387" y="-218364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33"/>
            <p:cNvSpPr/>
            <p:nvPr/>
          </p:nvSpPr>
          <p:spPr>
            <a:xfrm flipH="1" rot="5400000">
              <a:off x="-6881554" y="-218364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33"/>
            <p:cNvSpPr/>
            <p:nvPr/>
          </p:nvSpPr>
          <p:spPr>
            <a:xfrm flipH="1" rot="5400000">
              <a:off x="-6644721" y="-218364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33"/>
            <p:cNvSpPr/>
            <p:nvPr/>
          </p:nvSpPr>
          <p:spPr>
            <a:xfrm flipH="1" rot="5400000">
              <a:off x="-4162608" y="3019385"/>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33"/>
            <p:cNvSpPr/>
            <p:nvPr/>
          </p:nvSpPr>
          <p:spPr>
            <a:xfrm flipH="1" rot="5400000">
              <a:off x="-7318221" y="591632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33"/>
            <p:cNvSpPr/>
            <p:nvPr/>
          </p:nvSpPr>
          <p:spPr>
            <a:xfrm flipH="1" rot="5400000">
              <a:off x="-7318221" y="7101930"/>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33"/>
            <p:cNvSpPr/>
            <p:nvPr/>
          </p:nvSpPr>
          <p:spPr>
            <a:xfrm flipH="1" rot="5400000">
              <a:off x="-7318221" y="6864810"/>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33"/>
            <p:cNvSpPr/>
            <p:nvPr/>
          </p:nvSpPr>
          <p:spPr>
            <a:xfrm flipH="1" rot="5400000">
              <a:off x="-7318221" y="662768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33"/>
            <p:cNvSpPr/>
            <p:nvPr/>
          </p:nvSpPr>
          <p:spPr>
            <a:xfrm flipH="1" rot="5400000">
              <a:off x="-7318221" y="639056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33"/>
            <p:cNvSpPr/>
            <p:nvPr/>
          </p:nvSpPr>
          <p:spPr>
            <a:xfrm flipH="1" rot="5400000">
              <a:off x="-7318221" y="615344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25" name="Google Shape;2225;p33"/>
          <p:cNvGrpSpPr/>
          <p:nvPr/>
        </p:nvGrpSpPr>
        <p:grpSpPr>
          <a:xfrm>
            <a:off x="4408931" y="4599431"/>
            <a:ext cx="2140237" cy="268164"/>
            <a:chOff x="5768381" y="4599431"/>
            <a:chExt cx="2140237" cy="268164"/>
          </a:xfrm>
        </p:grpSpPr>
        <p:sp>
          <p:nvSpPr>
            <p:cNvPr id="2226" name="Google Shape;2226;p33"/>
            <p:cNvSpPr/>
            <p:nvPr/>
          </p:nvSpPr>
          <p:spPr>
            <a:xfrm rot="-5400000">
              <a:off x="6838442" y="3663390"/>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33"/>
            <p:cNvSpPr/>
            <p:nvPr/>
          </p:nvSpPr>
          <p:spPr>
            <a:xfrm flipH="1" rot="10800000">
              <a:off x="6482702" y="4599431"/>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33"/>
            <p:cNvSpPr/>
            <p:nvPr/>
          </p:nvSpPr>
          <p:spPr>
            <a:xfrm rot="-5400000">
              <a:off x="6838442" y="3663402"/>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33"/>
            <p:cNvSpPr/>
            <p:nvPr/>
          </p:nvSpPr>
          <p:spPr>
            <a:xfrm flipH="1" rot="10800000">
              <a:off x="6482702" y="4599444"/>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8">
    <p:spTree>
      <p:nvGrpSpPr>
        <p:cNvPr id="2230" name="Shape 2230"/>
        <p:cNvGrpSpPr/>
        <p:nvPr/>
      </p:nvGrpSpPr>
      <p:grpSpPr>
        <a:xfrm>
          <a:off x="0" y="0"/>
          <a:ext cx="0" cy="0"/>
          <a:chOff x="0" y="0"/>
          <a:chExt cx="0" cy="0"/>
        </a:xfrm>
      </p:grpSpPr>
      <p:sp>
        <p:nvSpPr>
          <p:cNvPr id="2231" name="Google Shape;2231;p34"/>
          <p:cNvSpPr txBox="1"/>
          <p:nvPr>
            <p:ph type="title"/>
          </p:nvPr>
        </p:nvSpPr>
        <p:spPr>
          <a:xfrm>
            <a:off x="2832750" y="621225"/>
            <a:ext cx="3478500" cy="777600"/>
          </a:xfrm>
          <a:prstGeom prst="rect">
            <a:avLst/>
          </a:prstGeom>
        </p:spPr>
        <p:txBody>
          <a:bodyPr anchorCtr="0" anchor="t"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grpSp>
        <p:nvGrpSpPr>
          <p:cNvPr id="2232" name="Google Shape;2232;p34"/>
          <p:cNvGrpSpPr/>
          <p:nvPr/>
        </p:nvGrpSpPr>
        <p:grpSpPr>
          <a:xfrm flipH="1" rot="10800000">
            <a:off x="-1947251" y="-2064042"/>
            <a:ext cx="3721951" cy="12135923"/>
            <a:chOff x="-3170262" y="3452177"/>
            <a:chExt cx="3721951" cy="12135923"/>
          </a:xfrm>
        </p:grpSpPr>
        <p:sp>
          <p:nvSpPr>
            <p:cNvPr id="2233" name="Google Shape;2233;p34"/>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34"/>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34"/>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34"/>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34"/>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34"/>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34"/>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34"/>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34"/>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34"/>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34"/>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34"/>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34"/>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34"/>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34"/>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34"/>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34"/>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34"/>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34"/>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34"/>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34"/>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34"/>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34"/>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34"/>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34"/>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34"/>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34"/>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34"/>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34"/>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34"/>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34"/>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34"/>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34"/>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34"/>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34"/>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34"/>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34"/>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34"/>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34"/>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34"/>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34"/>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34"/>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34"/>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34"/>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34"/>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34"/>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34"/>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34"/>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34"/>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34"/>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34"/>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34"/>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34"/>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34"/>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34"/>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34"/>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9" name="Google Shape;2289;p34"/>
          <p:cNvGrpSpPr/>
          <p:nvPr/>
        </p:nvGrpSpPr>
        <p:grpSpPr>
          <a:xfrm rot="10800000">
            <a:off x="-2665901" y="-1468542"/>
            <a:ext cx="3721951" cy="12135923"/>
            <a:chOff x="-3170262" y="3452177"/>
            <a:chExt cx="3721951" cy="12135923"/>
          </a:xfrm>
        </p:grpSpPr>
        <p:sp>
          <p:nvSpPr>
            <p:cNvPr id="2290" name="Google Shape;2290;p34"/>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34"/>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34"/>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34"/>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34"/>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34"/>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34"/>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34"/>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34"/>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34"/>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34"/>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34"/>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34"/>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34"/>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34"/>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34"/>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34"/>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34"/>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34"/>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34"/>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34"/>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34"/>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34"/>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34"/>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34"/>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34"/>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34"/>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34"/>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34"/>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34"/>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34"/>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34"/>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34"/>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34"/>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34"/>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34"/>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34"/>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34"/>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34"/>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34"/>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34"/>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34"/>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34"/>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34"/>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34"/>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34"/>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34"/>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34"/>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34"/>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34"/>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34"/>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34"/>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34"/>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34"/>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34"/>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34"/>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6" name="Google Shape;2346;p34"/>
          <p:cNvGrpSpPr/>
          <p:nvPr/>
        </p:nvGrpSpPr>
        <p:grpSpPr>
          <a:xfrm flipH="1">
            <a:off x="7369299" y="-4760179"/>
            <a:ext cx="3721951" cy="12135923"/>
            <a:chOff x="-3170262" y="3452177"/>
            <a:chExt cx="3721951" cy="12135923"/>
          </a:xfrm>
        </p:grpSpPr>
        <p:sp>
          <p:nvSpPr>
            <p:cNvPr id="2347" name="Google Shape;2347;p34"/>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34"/>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34"/>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34"/>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34"/>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34"/>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34"/>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34"/>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34"/>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34"/>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34"/>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34"/>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34"/>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34"/>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34"/>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34"/>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34"/>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34"/>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34"/>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34"/>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34"/>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34"/>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34"/>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34"/>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34"/>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34"/>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34"/>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34"/>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34"/>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34"/>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34"/>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34"/>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34"/>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34"/>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34"/>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34"/>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34"/>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34"/>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34"/>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34"/>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34"/>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34"/>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34"/>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34"/>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34"/>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34"/>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34"/>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34"/>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34"/>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34"/>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34"/>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34"/>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34"/>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34"/>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34"/>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34"/>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03" name="Google Shape;2403;p34"/>
          <p:cNvGrpSpPr/>
          <p:nvPr/>
        </p:nvGrpSpPr>
        <p:grpSpPr>
          <a:xfrm>
            <a:off x="8087949" y="-5355679"/>
            <a:ext cx="3721951" cy="12135923"/>
            <a:chOff x="-3170262" y="3452177"/>
            <a:chExt cx="3721951" cy="12135923"/>
          </a:xfrm>
        </p:grpSpPr>
        <p:sp>
          <p:nvSpPr>
            <p:cNvPr id="2404" name="Google Shape;2404;p34"/>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34"/>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34"/>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34"/>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34"/>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34"/>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34"/>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34"/>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34"/>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34"/>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34"/>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34"/>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34"/>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34"/>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34"/>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34"/>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34"/>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34"/>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34"/>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34"/>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34"/>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34"/>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34"/>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34"/>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34"/>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34"/>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34"/>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34"/>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34"/>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34"/>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34"/>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34"/>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34"/>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34"/>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34"/>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34"/>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34"/>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34"/>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34"/>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34"/>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34"/>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34"/>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34"/>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34"/>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34"/>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34"/>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34"/>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34"/>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34"/>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34"/>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34"/>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34"/>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34"/>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34"/>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34"/>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34"/>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60" name="Google Shape;2460;p34"/>
          <p:cNvSpPr txBox="1"/>
          <p:nvPr/>
        </p:nvSpPr>
        <p:spPr>
          <a:xfrm>
            <a:off x="2832750" y="3481875"/>
            <a:ext cx="3478500" cy="67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Source Sans Pro"/>
                <a:ea typeface="Source Sans Pro"/>
                <a:cs typeface="Source Sans Pro"/>
                <a:sym typeface="Source Sans Pro"/>
              </a:rPr>
              <a:t>Credits: This presentation template was created by </a:t>
            </a:r>
            <a:r>
              <a:rPr b="1" lang="en" sz="1200">
                <a:solidFill>
                  <a:schemeClr val="accent1"/>
                </a:solidFill>
                <a:uFill>
                  <a:noFill/>
                </a:uFill>
                <a:latin typeface="Source Sans Pro"/>
                <a:ea typeface="Source Sans Pro"/>
                <a:cs typeface="Source Sans Pro"/>
                <a:sym typeface="Source Sans Pro"/>
                <a:hlinkClick r:id="rId2">
                  <a:extLst>
                    <a:ext uri="{A12FA001-AC4F-418D-AE19-62706E023703}">
                      <ahyp:hlinkClr val="tx"/>
                    </a:ext>
                  </a:extLst>
                </a:hlinkClick>
              </a:rPr>
              <a:t>Slidesgo</a:t>
            </a:r>
            <a:r>
              <a:rPr lang="en" sz="1200">
                <a:solidFill>
                  <a:schemeClr val="lt1"/>
                </a:solidFill>
                <a:latin typeface="Source Sans Pro"/>
                <a:ea typeface="Source Sans Pro"/>
                <a:cs typeface="Source Sans Pro"/>
                <a:sym typeface="Source Sans Pro"/>
              </a:rPr>
              <a:t>, including icons by </a:t>
            </a:r>
            <a:r>
              <a:rPr b="1" lang="en" sz="1200">
                <a:solidFill>
                  <a:schemeClr val="accent1"/>
                </a:solidFill>
                <a:uFill>
                  <a:noFill/>
                </a:uFill>
                <a:latin typeface="Source Sans Pro"/>
                <a:ea typeface="Source Sans Pro"/>
                <a:cs typeface="Source Sans Pro"/>
                <a:sym typeface="Source Sans Pro"/>
                <a:hlinkClick r:id="rId3">
                  <a:extLst>
                    <a:ext uri="{A12FA001-AC4F-418D-AE19-62706E023703}">
                      <ahyp:hlinkClr val="tx"/>
                    </a:ext>
                  </a:extLst>
                </a:hlinkClick>
              </a:rPr>
              <a:t>Flaticon</a:t>
            </a:r>
            <a:r>
              <a:rPr lang="en" sz="1200">
                <a:solidFill>
                  <a:schemeClr val="lt1"/>
                </a:solidFill>
                <a:latin typeface="Source Sans Pro"/>
                <a:ea typeface="Source Sans Pro"/>
                <a:cs typeface="Source Sans Pro"/>
                <a:sym typeface="Source Sans Pro"/>
              </a:rPr>
              <a:t>, and infographics &amp; images by </a:t>
            </a:r>
            <a:r>
              <a:rPr b="1" lang="en" sz="1200">
                <a:solidFill>
                  <a:schemeClr val="accent1"/>
                </a:solidFill>
                <a:uFill>
                  <a:noFill/>
                </a:uFill>
                <a:latin typeface="Source Sans Pro"/>
                <a:ea typeface="Source Sans Pro"/>
                <a:cs typeface="Source Sans Pro"/>
                <a:sym typeface="Source Sans Pro"/>
                <a:hlinkClick r:id="rId4">
                  <a:extLst>
                    <a:ext uri="{A12FA001-AC4F-418D-AE19-62706E023703}">
                      <ahyp:hlinkClr val="tx"/>
                    </a:ext>
                  </a:extLst>
                </a:hlinkClick>
              </a:rPr>
              <a:t>Freepik</a:t>
            </a:r>
            <a:endParaRPr sz="1200">
              <a:solidFill>
                <a:schemeClr val="lt1"/>
              </a:solidFill>
              <a:latin typeface="Source Sans Pro"/>
              <a:ea typeface="Source Sans Pro"/>
              <a:cs typeface="Source Sans Pro"/>
              <a:sym typeface="Source Sans Pro"/>
            </a:endParaRPr>
          </a:p>
        </p:txBody>
      </p:sp>
      <p:sp>
        <p:nvSpPr>
          <p:cNvPr id="2461" name="Google Shape;2461;p34"/>
          <p:cNvSpPr txBox="1"/>
          <p:nvPr>
            <p:ph idx="1" type="subTitle"/>
          </p:nvPr>
        </p:nvSpPr>
        <p:spPr>
          <a:xfrm>
            <a:off x="2832750" y="2720657"/>
            <a:ext cx="3478500" cy="8775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Clr>
                <a:schemeClr val="lt2"/>
              </a:buClr>
              <a:buSzPts val="1600"/>
              <a:buFont typeface="Source Sans Pro SemiBold"/>
              <a:buNone/>
              <a:defRPr sz="1600">
                <a:solidFill>
                  <a:schemeClr val="lt2"/>
                </a:solidFill>
                <a:latin typeface="Source Sans Pro SemiBold"/>
                <a:ea typeface="Source Sans Pro SemiBold"/>
                <a:cs typeface="Source Sans Pro SemiBold"/>
                <a:sym typeface="Source Sans Pro SemiBold"/>
              </a:defRPr>
            </a:lvl1pPr>
            <a:lvl2pPr lvl="1" rtl="0" algn="ctr">
              <a:lnSpc>
                <a:spcPct val="100000"/>
              </a:lnSpc>
              <a:spcBef>
                <a:spcPts val="0"/>
              </a:spcBef>
              <a:spcAft>
                <a:spcPts val="0"/>
              </a:spcAft>
              <a:buClr>
                <a:schemeClr val="lt2"/>
              </a:buClr>
              <a:buSzPts val="1600"/>
              <a:buFont typeface="Source Sans Pro SemiBold"/>
              <a:buNone/>
              <a:defRPr sz="1600">
                <a:solidFill>
                  <a:schemeClr val="lt2"/>
                </a:solidFill>
                <a:latin typeface="Source Sans Pro SemiBold"/>
                <a:ea typeface="Source Sans Pro SemiBold"/>
                <a:cs typeface="Source Sans Pro SemiBold"/>
                <a:sym typeface="Source Sans Pro SemiBold"/>
              </a:defRPr>
            </a:lvl2pPr>
            <a:lvl3pPr lvl="2" rtl="0" algn="ctr">
              <a:lnSpc>
                <a:spcPct val="100000"/>
              </a:lnSpc>
              <a:spcBef>
                <a:spcPts val="0"/>
              </a:spcBef>
              <a:spcAft>
                <a:spcPts val="0"/>
              </a:spcAft>
              <a:buClr>
                <a:schemeClr val="lt2"/>
              </a:buClr>
              <a:buSzPts val="1600"/>
              <a:buFont typeface="Source Sans Pro SemiBold"/>
              <a:buNone/>
              <a:defRPr sz="1600">
                <a:solidFill>
                  <a:schemeClr val="lt2"/>
                </a:solidFill>
                <a:latin typeface="Source Sans Pro SemiBold"/>
                <a:ea typeface="Source Sans Pro SemiBold"/>
                <a:cs typeface="Source Sans Pro SemiBold"/>
                <a:sym typeface="Source Sans Pro SemiBold"/>
              </a:defRPr>
            </a:lvl3pPr>
            <a:lvl4pPr lvl="3" rtl="0" algn="ctr">
              <a:lnSpc>
                <a:spcPct val="100000"/>
              </a:lnSpc>
              <a:spcBef>
                <a:spcPts val="0"/>
              </a:spcBef>
              <a:spcAft>
                <a:spcPts val="0"/>
              </a:spcAft>
              <a:buClr>
                <a:schemeClr val="lt2"/>
              </a:buClr>
              <a:buSzPts val="1600"/>
              <a:buFont typeface="Source Sans Pro SemiBold"/>
              <a:buNone/>
              <a:defRPr sz="1600">
                <a:solidFill>
                  <a:schemeClr val="lt2"/>
                </a:solidFill>
                <a:latin typeface="Source Sans Pro SemiBold"/>
                <a:ea typeface="Source Sans Pro SemiBold"/>
                <a:cs typeface="Source Sans Pro SemiBold"/>
                <a:sym typeface="Source Sans Pro SemiBold"/>
              </a:defRPr>
            </a:lvl4pPr>
            <a:lvl5pPr lvl="4" rtl="0" algn="ctr">
              <a:lnSpc>
                <a:spcPct val="100000"/>
              </a:lnSpc>
              <a:spcBef>
                <a:spcPts val="0"/>
              </a:spcBef>
              <a:spcAft>
                <a:spcPts val="0"/>
              </a:spcAft>
              <a:buClr>
                <a:schemeClr val="lt2"/>
              </a:buClr>
              <a:buSzPts val="1600"/>
              <a:buFont typeface="Source Sans Pro SemiBold"/>
              <a:buNone/>
              <a:defRPr sz="1600">
                <a:solidFill>
                  <a:schemeClr val="lt2"/>
                </a:solidFill>
                <a:latin typeface="Source Sans Pro SemiBold"/>
                <a:ea typeface="Source Sans Pro SemiBold"/>
                <a:cs typeface="Source Sans Pro SemiBold"/>
                <a:sym typeface="Source Sans Pro SemiBold"/>
              </a:defRPr>
            </a:lvl5pPr>
            <a:lvl6pPr lvl="5" rtl="0" algn="ctr">
              <a:lnSpc>
                <a:spcPct val="100000"/>
              </a:lnSpc>
              <a:spcBef>
                <a:spcPts val="0"/>
              </a:spcBef>
              <a:spcAft>
                <a:spcPts val="0"/>
              </a:spcAft>
              <a:buClr>
                <a:schemeClr val="lt2"/>
              </a:buClr>
              <a:buSzPts val="1600"/>
              <a:buFont typeface="Source Sans Pro SemiBold"/>
              <a:buNone/>
              <a:defRPr sz="1600">
                <a:solidFill>
                  <a:schemeClr val="lt2"/>
                </a:solidFill>
                <a:latin typeface="Source Sans Pro SemiBold"/>
                <a:ea typeface="Source Sans Pro SemiBold"/>
                <a:cs typeface="Source Sans Pro SemiBold"/>
                <a:sym typeface="Source Sans Pro SemiBold"/>
              </a:defRPr>
            </a:lvl6pPr>
            <a:lvl7pPr lvl="6" rtl="0" algn="ctr">
              <a:lnSpc>
                <a:spcPct val="100000"/>
              </a:lnSpc>
              <a:spcBef>
                <a:spcPts val="0"/>
              </a:spcBef>
              <a:spcAft>
                <a:spcPts val="0"/>
              </a:spcAft>
              <a:buClr>
                <a:schemeClr val="lt2"/>
              </a:buClr>
              <a:buSzPts val="1600"/>
              <a:buFont typeface="Source Sans Pro SemiBold"/>
              <a:buNone/>
              <a:defRPr sz="1600">
                <a:solidFill>
                  <a:schemeClr val="lt2"/>
                </a:solidFill>
                <a:latin typeface="Source Sans Pro SemiBold"/>
                <a:ea typeface="Source Sans Pro SemiBold"/>
                <a:cs typeface="Source Sans Pro SemiBold"/>
                <a:sym typeface="Source Sans Pro SemiBold"/>
              </a:defRPr>
            </a:lvl7pPr>
            <a:lvl8pPr lvl="7" rtl="0" algn="ctr">
              <a:lnSpc>
                <a:spcPct val="100000"/>
              </a:lnSpc>
              <a:spcBef>
                <a:spcPts val="0"/>
              </a:spcBef>
              <a:spcAft>
                <a:spcPts val="0"/>
              </a:spcAft>
              <a:buClr>
                <a:schemeClr val="lt2"/>
              </a:buClr>
              <a:buSzPts val="1600"/>
              <a:buFont typeface="Source Sans Pro SemiBold"/>
              <a:buNone/>
              <a:defRPr sz="1600">
                <a:solidFill>
                  <a:schemeClr val="lt2"/>
                </a:solidFill>
                <a:latin typeface="Source Sans Pro SemiBold"/>
                <a:ea typeface="Source Sans Pro SemiBold"/>
                <a:cs typeface="Source Sans Pro SemiBold"/>
                <a:sym typeface="Source Sans Pro SemiBold"/>
              </a:defRPr>
            </a:lvl8pPr>
            <a:lvl9pPr lvl="8" rtl="0" algn="ctr">
              <a:lnSpc>
                <a:spcPct val="100000"/>
              </a:lnSpc>
              <a:spcBef>
                <a:spcPts val="0"/>
              </a:spcBef>
              <a:spcAft>
                <a:spcPts val="0"/>
              </a:spcAft>
              <a:buClr>
                <a:schemeClr val="lt2"/>
              </a:buClr>
              <a:buSzPts val="1600"/>
              <a:buFont typeface="Source Sans Pro SemiBold"/>
              <a:buNone/>
              <a:defRPr sz="1600">
                <a:solidFill>
                  <a:schemeClr val="lt2"/>
                </a:solidFill>
                <a:latin typeface="Source Sans Pro SemiBold"/>
                <a:ea typeface="Source Sans Pro SemiBold"/>
                <a:cs typeface="Source Sans Pro SemiBold"/>
                <a:sym typeface="Source Sans Pro SemiBold"/>
              </a:defRPr>
            </a:lvl9pPr>
          </a:lstStyle>
          <a:p/>
        </p:txBody>
      </p:sp>
      <p:sp>
        <p:nvSpPr>
          <p:cNvPr id="2462" name="Google Shape;2462;p34"/>
          <p:cNvSpPr txBox="1"/>
          <p:nvPr>
            <p:ph idx="2" type="subTitle"/>
          </p:nvPr>
        </p:nvSpPr>
        <p:spPr>
          <a:xfrm>
            <a:off x="2832750" y="4227600"/>
            <a:ext cx="3478500" cy="2721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200"/>
              <a:buFont typeface="Source Sans Pro SemiBold"/>
              <a:buNone/>
              <a:defRPr sz="1200">
                <a:latin typeface="Source Sans Pro SemiBold"/>
                <a:ea typeface="Source Sans Pro SemiBold"/>
                <a:cs typeface="Source Sans Pro SemiBold"/>
                <a:sym typeface="Source Sans Pro SemiBold"/>
              </a:defRPr>
            </a:lvl1pPr>
            <a:lvl2pPr lvl="1" rtl="0" algn="ctr">
              <a:lnSpc>
                <a:spcPct val="100000"/>
              </a:lnSpc>
              <a:spcBef>
                <a:spcPts val="0"/>
              </a:spcBef>
              <a:spcAft>
                <a:spcPts val="0"/>
              </a:spcAft>
              <a:buSzPts val="1200"/>
              <a:buFont typeface="Source Sans Pro SemiBold"/>
              <a:buNone/>
              <a:defRPr sz="1200">
                <a:latin typeface="Source Sans Pro SemiBold"/>
                <a:ea typeface="Source Sans Pro SemiBold"/>
                <a:cs typeface="Source Sans Pro SemiBold"/>
                <a:sym typeface="Source Sans Pro SemiBold"/>
              </a:defRPr>
            </a:lvl2pPr>
            <a:lvl3pPr lvl="2" rtl="0" algn="ctr">
              <a:lnSpc>
                <a:spcPct val="100000"/>
              </a:lnSpc>
              <a:spcBef>
                <a:spcPts val="0"/>
              </a:spcBef>
              <a:spcAft>
                <a:spcPts val="0"/>
              </a:spcAft>
              <a:buSzPts val="1200"/>
              <a:buFont typeface="Source Sans Pro SemiBold"/>
              <a:buNone/>
              <a:defRPr sz="1200">
                <a:latin typeface="Source Sans Pro SemiBold"/>
                <a:ea typeface="Source Sans Pro SemiBold"/>
                <a:cs typeface="Source Sans Pro SemiBold"/>
                <a:sym typeface="Source Sans Pro SemiBold"/>
              </a:defRPr>
            </a:lvl3pPr>
            <a:lvl4pPr lvl="3" rtl="0" algn="ctr">
              <a:lnSpc>
                <a:spcPct val="100000"/>
              </a:lnSpc>
              <a:spcBef>
                <a:spcPts val="0"/>
              </a:spcBef>
              <a:spcAft>
                <a:spcPts val="0"/>
              </a:spcAft>
              <a:buSzPts val="1200"/>
              <a:buFont typeface="Source Sans Pro SemiBold"/>
              <a:buNone/>
              <a:defRPr sz="1200">
                <a:latin typeface="Source Sans Pro SemiBold"/>
                <a:ea typeface="Source Sans Pro SemiBold"/>
                <a:cs typeface="Source Sans Pro SemiBold"/>
                <a:sym typeface="Source Sans Pro SemiBold"/>
              </a:defRPr>
            </a:lvl4pPr>
            <a:lvl5pPr lvl="4" rtl="0" algn="ctr">
              <a:lnSpc>
                <a:spcPct val="100000"/>
              </a:lnSpc>
              <a:spcBef>
                <a:spcPts val="0"/>
              </a:spcBef>
              <a:spcAft>
                <a:spcPts val="0"/>
              </a:spcAft>
              <a:buSzPts val="1200"/>
              <a:buFont typeface="Source Sans Pro SemiBold"/>
              <a:buNone/>
              <a:defRPr sz="1200">
                <a:latin typeface="Source Sans Pro SemiBold"/>
                <a:ea typeface="Source Sans Pro SemiBold"/>
                <a:cs typeface="Source Sans Pro SemiBold"/>
                <a:sym typeface="Source Sans Pro SemiBold"/>
              </a:defRPr>
            </a:lvl5pPr>
            <a:lvl6pPr lvl="5" rtl="0" algn="ctr">
              <a:lnSpc>
                <a:spcPct val="100000"/>
              </a:lnSpc>
              <a:spcBef>
                <a:spcPts val="0"/>
              </a:spcBef>
              <a:spcAft>
                <a:spcPts val="0"/>
              </a:spcAft>
              <a:buSzPts val="1200"/>
              <a:buFont typeface="Source Sans Pro SemiBold"/>
              <a:buNone/>
              <a:defRPr sz="1200">
                <a:latin typeface="Source Sans Pro SemiBold"/>
                <a:ea typeface="Source Sans Pro SemiBold"/>
                <a:cs typeface="Source Sans Pro SemiBold"/>
                <a:sym typeface="Source Sans Pro SemiBold"/>
              </a:defRPr>
            </a:lvl6pPr>
            <a:lvl7pPr lvl="6" rtl="0" algn="ctr">
              <a:lnSpc>
                <a:spcPct val="100000"/>
              </a:lnSpc>
              <a:spcBef>
                <a:spcPts val="0"/>
              </a:spcBef>
              <a:spcAft>
                <a:spcPts val="0"/>
              </a:spcAft>
              <a:buSzPts val="1200"/>
              <a:buFont typeface="Source Sans Pro SemiBold"/>
              <a:buNone/>
              <a:defRPr sz="1200">
                <a:latin typeface="Source Sans Pro SemiBold"/>
                <a:ea typeface="Source Sans Pro SemiBold"/>
                <a:cs typeface="Source Sans Pro SemiBold"/>
                <a:sym typeface="Source Sans Pro SemiBold"/>
              </a:defRPr>
            </a:lvl7pPr>
            <a:lvl8pPr lvl="7" rtl="0" algn="ctr">
              <a:lnSpc>
                <a:spcPct val="100000"/>
              </a:lnSpc>
              <a:spcBef>
                <a:spcPts val="0"/>
              </a:spcBef>
              <a:spcAft>
                <a:spcPts val="0"/>
              </a:spcAft>
              <a:buSzPts val="1200"/>
              <a:buFont typeface="Source Sans Pro SemiBold"/>
              <a:buNone/>
              <a:defRPr sz="1200">
                <a:latin typeface="Source Sans Pro SemiBold"/>
                <a:ea typeface="Source Sans Pro SemiBold"/>
                <a:cs typeface="Source Sans Pro SemiBold"/>
                <a:sym typeface="Source Sans Pro SemiBold"/>
              </a:defRPr>
            </a:lvl8pPr>
            <a:lvl9pPr lvl="8" rtl="0" algn="ctr">
              <a:lnSpc>
                <a:spcPct val="100000"/>
              </a:lnSpc>
              <a:spcBef>
                <a:spcPts val="0"/>
              </a:spcBef>
              <a:spcAft>
                <a:spcPts val="0"/>
              </a:spcAft>
              <a:buSzPts val="1200"/>
              <a:buFont typeface="Source Sans Pro SemiBold"/>
              <a:buNone/>
              <a:defRPr sz="1200">
                <a:latin typeface="Source Sans Pro SemiBold"/>
                <a:ea typeface="Source Sans Pro SemiBold"/>
                <a:cs typeface="Source Sans Pro SemiBold"/>
                <a:sym typeface="Source Sans Pro SemiBold"/>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463" name="Shape 2463"/>
        <p:cNvGrpSpPr/>
        <p:nvPr/>
      </p:nvGrpSpPr>
      <p:grpSpPr>
        <a:xfrm>
          <a:off x="0" y="0"/>
          <a:ext cx="0" cy="0"/>
          <a:chOff x="0" y="0"/>
          <a:chExt cx="0" cy="0"/>
        </a:xfrm>
      </p:grpSpPr>
      <p:sp>
        <p:nvSpPr>
          <p:cNvPr id="2464" name="Google Shape;2464;p35"/>
          <p:cNvSpPr/>
          <p:nvPr/>
        </p:nvSpPr>
        <p:spPr>
          <a:xfrm>
            <a:off x="577225" y="-591925"/>
            <a:ext cx="676500" cy="3240600"/>
          </a:xfrm>
          <a:custGeom>
            <a:rect b="b" l="l" r="r" t="t"/>
            <a:pathLst>
              <a:path extrusionOk="0" h="129624" w="27060">
                <a:moveTo>
                  <a:pt x="0" y="0"/>
                </a:moveTo>
                <a:lnTo>
                  <a:pt x="0" y="101874"/>
                </a:lnTo>
                <a:lnTo>
                  <a:pt x="27060" y="129624"/>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cxnSp>
        <p:nvCxnSpPr>
          <p:cNvPr id="2465" name="Google Shape;2465;p35"/>
          <p:cNvCxnSpPr/>
          <p:nvPr/>
        </p:nvCxnSpPr>
        <p:spPr>
          <a:xfrm rot="10800000">
            <a:off x="8860050" y="3165000"/>
            <a:ext cx="0" cy="2300400"/>
          </a:xfrm>
          <a:prstGeom prst="straightConnector1">
            <a:avLst/>
          </a:pr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cxnSp>
      <p:grpSp>
        <p:nvGrpSpPr>
          <p:cNvPr id="2466" name="Google Shape;2466;p35"/>
          <p:cNvGrpSpPr/>
          <p:nvPr/>
        </p:nvGrpSpPr>
        <p:grpSpPr>
          <a:xfrm flipH="1">
            <a:off x="-2783025" y="2555026"/>
            <a:ext cx="4222888" cy="4088811"/>
            <a:chOff x="8129425" y="2555026"/>
            <a:chExt cx="4222888" cy="4088811"/>
          </a:xfrm>
        </p:grpSpPr>
        <p:sp>
          <p:nvSpPr>
            <p:cNvPr id="2467" name="Google Shape;2467;p35"/>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35"/>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35"/>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35"/>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35"/>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35"/>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35"/>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35"/>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75" name="Google Shape;2475;p35"/>
          <p:cNvGrpSpPr/>
          <p:nvPr/>
        </p:nvGrpSpPr>
        <p:grpSpPr>
          <a:xfrm flipH="1">
            <a:off x="-2986745" y="907371"/>
            <a:ext cx="3769563" cy="11358057"/>
            <a:chOff x="-2722250" y="-1079764"/>
            <a:chExt cx="3769563" cy="11358057"/>
          </a:xfrm>
        </p:grpSpPr>
        <p:sp>
          <p:nvSpPr>
            <p:cNvPr id="2476" name="Google Shape;2476;p35"/>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35"/>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35"/>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35"/>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35"/>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35"/>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35"/>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35"/>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35"/>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35"/>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35"/>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35"/>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35"/>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35"/>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0" name="Google Shape;2490;p35"/>
          <p:cNvGrpSpPr/>
          <p:nvPr/>
        </p:nvGrpSpPr>
        <p:grpSpPr>
          <a:xfrm flipH="1" rot="10800000">
            <a:off x="8591775" y="-1202836"/>
            <a:ext cx="4222888" cy="4088811"/>
            <a:chOff x="8129425" y="2555026"/>
            <a:chExt cx="4222888" cy="4088811"/>
          </a:xfrm>
        </p:grpSpPr>
        <p:sp>
          <p:nvSpPr>
            <p:cNvPr id="2491" name="Google Shape;2491;p35"/>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35"/>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35"/>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35"/>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35"/>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35"/>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35"/>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35"/>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99" name="Google Shape;2499;p35"/>
          <p:cNvSpPr/>
          <p:nvPr/>
        </p:nvSpPr>
        <p:spPr>
          <a:xfrm>
            <a:off x="1238289" y="2620086"/>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00" name="Google Shape;2500;p35"/>
          <p:cNvGrpSpPr/>
          <p:nvPr/>
        </p:nvGrpSpPr>
        <p:grpSpPr>
          <a:xfrm>
            <a:off x="824987" y="359239"/>
            <a:ext cx="117523" cy="719798"/>
            <a:chOff x="824987" y="359239"/>
            <a:chExt cx="117523" cy="719798"/>
          </a:xfrm>
        </p:grpSpPr>
        <p:sp>
          <p:nvSpPr>
            <p:cNvPr id="2501" name="Google Shape;2501;p35"/>
            <p:cNvSpPr/>
            <p:nvPr/>
          </p:nvSpPr>
          <p:spPr>
            <a:xfrm rot="-5400000">
              <a:off x="824987" y="35923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35"/>
            <p:cNvSpPr/>
            <p:nvPr/>
          </p:nvSpPr>
          <p:spPr>
            <a:xfrm rot="-5400000">
              <a:off x="824987" y="96151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35"/>
            <p:cNvSpPr/>
            <p:nvPr/>
          </p:nvSpPr>
          <p:spPr>
            <a:xfrm rot="-5400000">
              <a:off x="824987" y="76075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35"/>
            <p:cNvSpPr/>
            <p:nvPr/>
          </p:nvSpPr>
          <p:spPr>
            <a:xfrm rot="-5400000">
              <a:off x="824987" y="55999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35"/>
            <p:cNvSpPr/>
            <p:nvPr/>
          </p:nvSpPr>
          <p:spPr>
            <a:xfrm rot="-5400000">
              <a:off x="824987" y="35923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35"/>
            <p:cNvSpPr/>
            <p:nvPr/>
          </p:nvSpPr>
          <p:spPr>
            <a:xfrm rot="-5400000">
              <a:off x="824987" y="96151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35"/>
            <p:cNvSpPr/>
            <p:nvPr/>
          </p:nvSpPr>
          <p:spPr>
            <a:xfrm rot="-5400000">
              <a:off x="824987" y="76075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35"/>
            <p:cNvSpPr/>
            <p:nvPr/>
          </p:nvSpPr>
          <p:spPr>
            <a:xfrm rot="-5400000">
              <a:off x="824987" y="55999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09" name="Google Shape;2509;p35"/>
          <p:cNvSpPr/>
          <p:nvPr/>
        </p:nvSpPr>
        <p:spPr>
          <a:xfrm>
            <a:off x="577225" y="-591925"/>
            <a:ext cx="676500" cy="3240600"/>
          </a:xfrm>
          <a:custGeom>
            <a:rect b="b" l="l" r="r" t="t"/>
            <a:pathLst>
              <a:path extrusionOk="0" h="129624" w="27060">
                <a:moveTo>
                  <a:pt x="0" y="0"/>
                </a:moveTo>
                <a:lnTo>
                  <a:pt x="0" y="101874"/>
                </a:lnTo>
                <a:lnTo>
                  <a:pt x="27060" y="129624"/>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2510" name="Google Shape;2510;p35"/>
          <p:cNvSpPr/>
          <p:nvPr/>
        </p:nvSpPr>
        <p:spPr>
          <a:xfrm>
            <a:off x="1238289" y="2620086"/>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11" name="Google Shape;2511;p35"/>
          <p:cNvCxnSpPr/>
          <p:nvPr/>
        </p:nvCxnSpPr>
        <p:spPr>
          <a:xfrm rot="10800000">
            <a:off x="8860050" y="3165000"/>
            <a:ext cx="0" cy="2300400"/>
          </a:xfrm>
          <a:prstGeom prst="straightConnector1">
            <a:avLst/>
          </a:pr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cxnSp>
      <p:grpSp>
        <p:nvGrpSpPr>
          <p:cNvPr id="2512" name="Google Shape;2512;p35"/>
          <p:cNvGrpSpPr/>
          <p:nvPr/>
        </p:nvGrpSpPr>
        <p:grpSpPr>
          <a:xfrm>
            <a:off x="8202950" y="1983213"/>
            <a:ext cx="237939" cy="3223487"/>
            <a:chOff x="8202950" y="1983213"/>
            <a:chExt cx="237939" cy="3223487"/>
          </a:xfrm>
        </p:grpSpPr>
        <p:sp>
          <p:nvSpPr>
            <p:cNvPr id="2513" name="Google Shape;2513;p35"/>
            <p:cNvSpPr/>
            <p:nvPr/>
          </p:nvSpPr>
          <p:spPr>
            <a:xfrm>
              <a:off x="8202950" y="2093625"/>
              <a:ext cx="182750" cy="3113075"/>
            </a:xfrm>
            <a:custGeom>
              <a:rect b="b" l="l" r="r" t="t"/>
              <a:pathLst>
                <a:path extrusionOk="0" h="124523" w="7310">
                  <a:moveTo>
                    <a:pt x="6787" y="124523"/>
                  </a:moveTo>
                  <a:lnTo>
                    <a:pt x="7236" y="67122"/>
                  </a:lnTo>
                  <a:lnTo>
                    <a:pt x="0" y="57280"/>
                  </a:lnTo>
                  <a:lnTo>
                    <a:pt x="0" y="33256"/>
                  </a:lnTo>
                  <a:lnTo>
                    <a:pt x="7310" y="23088"/>
                  </a:lnTo>
                  <a:lnTo>
                    <a:pt x="7253" y="0"/>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2514" name="Google Shape;2514;p35"/>
            <p:cNvSpPr/>
            <p:nvPr/>
          </p:nvSpPr>
          <p:spPr>
            <a:xfrm>
              <a:off x="8330489" y="1983213"/>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35"/>
            <p:cNvSpPr/>
            <p:nvPr/>
          </p:nvSpPr>
          <p:spPr>
            <a:xfrm>
              <a:off x="8202950" y="2093625"/>
              <a:ext cx="182750" cy="3113075"/>
            </a:xfrm>
            <a:custGeom>
              <a:rect b="b" l="l" r="r" t="t"/>
              <a:pathLst>
                <a:path extrusionOk="0" h="124523" w="7310">
                  <a:moveTo>
                    <a:pt x="6787" y="124523"/>
                  </a:moveTo>
                  <a:lnTo>
                    <a:pt x="7236" y="67122"/>
                  </a:lnTo>
                  <a:lnTo>
                    <a:pt x="0" y="57280"/>
                  </a:lnTo>
                  <a:lnTo>
                    <a:pt x="0" y="33256"/>
                  </a:lnTo>
                  <a:lnTo>
                    <a:pt x="7310" y="23088"/>
                  </a:lnTo>
                  <a:lnTo>
                    <a:pt x="7253" y="0"/>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2516" name="Google Shape;2516;p35"/>
            <p:cNvSpPr/>
            <p:nvPr/>
          </p:nvSpPr>
          <p:spPr>
            <a:xfrm>
              <a:off x="8330489" y="1983213"/>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17" name="Google Shape;2517;p35"/>
          <p:cNvGrpSpPr/>
          <p:nvPr/>
        </p:nvGrpSpPr>
        <p:grpSpPr>
          <a:xfrm>
            <a:off x="7704114" y="-97112"/>
            <a:ext cx="261061" cy="3913266"/>
            <a:chOff x="7704114" y="-97112"/>
            <a:chExt cx="261061" cy="3913266"/>
          </a:xfrm>
        </p:grpSpPr>
        <p:sp>
          <p:nvSpPr>
            <p:cNvPr id="2518" name="Google Shape;2518;p35"/>
            <p:cNvSpPr/>
            <p:nvPr/>
          </p:nvSpPr>
          <p:spPr>
            <a:xfrm>
              <a:off x="7779425" y="-97112"/>
              <a:ext cx="185750" cy="3804950"/>
            </a:xfrm>
            <a:custGeom>
              <a:rect b="b" l="l" r="r" t="t"/>
              <a:pathLst>
                <a:path extrusionOk="0" h="152198" w="7430">
                  <a:moveTo>
                    <a:pt x="7366" y="0"/>
                  </a:moveTo>
                  <a:lnTo>
                    <a:pt x="7430" y="96755"/>
                  </a:lnTo>
                  <a:lnTo>
                    <a:pt x="0" y="107019"/>
                  </a:lnTo>
                  <a:lnTo>
                    <a:pt x="8" y="152198"/>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2519" name="Google Shape;2519;p35"/>
            <p:cNvSpPr/>
            <p:nvPr/>
          </p:nvSpPr>
          <p:spPr>
            <a:xfrm>
              <a:off x="7704114" y="3665554"/>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35"/>
            <p:cNvSpPr/>
            <p:nvPr/>
          </p:nvSpPr>
          <p:spPr>
            <a:xfrm>
              <a:off x="7779425" y="-97112"/>
              <a:ext cx="185750" cy="3804950"/>
            </a:xfrm>
            <a:custGeom>
              <a:rect b="b" l="l" r="r" t="t"/>
              <a:pathLst>
                <a:path extrusionOk="0" h="152198" w="7430">
                  <a:moveTo>
                    <a:pt x="7366" y="0"/>
                  </a:moveTo>
                  <a:lnTo>
                    <a:pt x="7430" y="96755"/>
                  </a:lnTo>
                  <a:lnTo>
                    <a:pt x="0" y="107019"/>
                  </a:lnTo>
                  <a:lnTo>
                    <a:pt x="8" y="152198"/>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2521" name="Google Shape;2521;p35"/>
            <p:cNvSpPr/>
            <p:nvPr/>
          </p:nvSpPr>
          <p:spPr>
            <a:xfrm>
              <a:off x="7704114" y="3665554"/>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
    <p:spTree>
      <p:nvGrpSpPr>
        <p:cNvPr id="2522" name="Shape 2522"/>
        <p:cNvGrpSpPr/>
        <p:nvPr/>
      </p:nvGrpSpPr>
      <p:grpSpPr>
        <a:xfrm>
          <a:off x="0" y="0"/>
          <a:ext cx="0" cy="0"/>
          <a:chOff x="0" y="0"/>
          <a:chExt cx="0" cy="0"/>
        </a:xfrm>
      </p:grpSpPr>
      <p:sp>
        <p:nvSpPr>
          <p:cNvPr id="2523" name="Google Shape;2523;p36"/>
          <p:cNvSpPr/>
          <p:nvPr/>
        </p:nvSpPr>
        <p:spPr>
          <a:xfrm rot="10800000">
            <a:off x="7982776" y="-544214"/>
            <a:ext cx="267975" cy="1554325"/>
          </a:xfrm>
          <a:custGeom>
            <a:rect b="b" l="l" r="r" t="t"/>
            <a:pathLst>
              <a:path extrusionOk="0" h="62173" w="10719">
                <a:moveTo>
                  <a:pt x="0" y="0"/>
                </a:moveTo>
                <a:lnTo>
                  <a:pt x="0" y="51453"/>
                </a:lnTo>
                <a:lnTo>
                  <a:pt x="10719" y="62173"/>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grpSp>
        <p:nvGrpSpPr>
          <p:cNvPr id="2524" name="Google Shape;2524;p36"/>
          <p:cNvGrpSpPr/>
          <p:nvPr/>
        </p:nvGrpSpPr>
        <p:grpSpPr>
          <a:xfrm>
            <a:off x="-2459612" y="638961"/>
            <a:ext cx="3769563" cy="11358057"/>
            <a:chOff x="-2722250" y="-1079764"/>
            <a:chExt cx="3769563" cy="11358057"/>
          </a:xfrm>
        </p:grpSpPr>
        <p:sp>
          <p:nvSpPr>
            <p:cNvPr id="2525" name="Google Shape;2525;p36"/>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36"/>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36"/>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36"/>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36"/>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36"/>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36"/>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36"/>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36"/>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36"/>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36"/>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36"/>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36"/>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36"/>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9" name="Google Shape;2539;p36"/>
          <p:cNvGrpSpPr/>
          <p:nvPr/>
        </p:nvGrpSpPr>
        <p:grpSpPr>
          <a:xfrm>
            <a:off x="-444950" y="2746461"/>
            <a:ext cx="1158175" cy="2819114"/>
            <a:chOff x="-444950" y="2746461"/>
            <a:chExt cx="1158175" cy="2819114"/>
          </a:xfrm>
        </p:grpSpPr>
        <p:sp>
          <p:nvSpPr>
            <p:cNvPr id="2540" name="Google Shape;2540;p36"/>
            <p:cNvSpPr/>
            <p:nvPr/>
          </p:nvSpPr>
          <p:spPr>
            <a:xfrm>
              <a:off x="248038" y="2856850"/>
              <a:ext cx="267975" cy="1554325"/>
            </a:xfrm>
            <a:custGeom>
              <a:rect b="b" l="l" r="r" t="t"/>
              <a:pathLst>
                <a:path extrusionOk="0" h="62173" w="10719">
                  <a:moveTo>
                    <a:pt x="0" y="0"/>
                  </a:moveTo>
                  <a:lnTo>
                    <a:pt x="0" y="51453"/>
                  </a:lnTo>
                  <a:lnTo>
                    <a:pt x="10719" y="62173"/>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2541" name="Google Shape;2541;p36"/>
            <p:cNvSpPr/>
            <p:nvPr/>
          </p:nvSpPr>
          <p:spPr>
            <a:xfrm>
              <a:off x="-438775" y="4411175"/>
              <a:ext cx="1152000" cy="11544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36"/>
            <p:cNvSpPr/>
            <p:nvPr/>
          </p:nvSpPr>
          <p:spPr>
            <a:xfrm>
              <a:off x="-254275" y="4596125"/>
              <a:ext cx="783000" cy="7845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36"/>
            <p:cNvSpPr/>
            <p:nvPr/>
          </p:nvSpPr>
          <p:spPr>
            <a:xfrm>
              <a:off x="241863" y="2856850"/>
              <a:ext cx="267975" cy="1554325"/>
            </a:xfrm>
            <a:custGeom>
              <a:rect b="b" l="l" r="r" t="t"/>
              <a:pathLst>
                <a:path extrusionOk="0" h="62173" w="10719">
                  <a:moveTo>
                    <a:pt x="0" y="0"/>
                  </a:moveTo>
                  <a:lnTo>
                    <a:pt x="0" y="51453"/>
                  </a:lnTo>
                  <a:lnTo>
                    <a:pt x="10719" y="62173"/>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2544" name="Google Shape;2544;p36"/>
            <p:cNvSpPr/>
            <p:nvPr/>
          </p:nvSpPr>
          <p:spPr>
            <a:xfrm>
              <a:off x="-444950" y="4411175"/>
              <a:ext cx="1152000" cy="11544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36"/>
            <p:cNvSpPr/>
            <p:nvPr/>
          </p:nvSpPr>
          <p:spPr>
            <a:xfrm>
              <a:off x="-260450" y="4596125"/>
              <a:ext cx="783000" cy="7845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36"/>
            <p:cNvSpPr/>
            <p:nvPr/>
          </p:nvSpPr>
          <p:spPr>
            <a:xfrm>
              <a:off x="189739" y="2746461"/>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36"/>
            <p:cNvSpPr/>
            <p:nvPr/>
          </p:nvSpPr>
          <p:spPr>
            <a:xfrm>
              <a:off x="189739" y="2746461"/>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8" name="Google Shape;2548;p36"/>
          <p:cNvGrpSpPr/>
          <p:nvPr/>
        </p:nvGrpSpPr>
        <p:grpSpPr>
          <a:xfrm>
            <a:off x="8118013" y="1690211"/>
            <a:ext cx="3769563" cy="11358057"/>
            <a:chOff x="-2722250" y="-1079764"/>
            <a:chExt cx="3769563" cy="11358057"/>
          </a:xfrm>
        </p:grpSpPr>
        <p:sp>
          <p:nvSpPr>
            <p:cNvPr id="2549" name="Google Shape;2549;p36"/>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36"/>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36"/>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36"/>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36"/>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36"/>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36"/>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36"/>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36"/>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36"/>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36"/>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36"/>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36"/>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36"/>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63" name="Google Shape;2563;p36"/>
          <p:cNvGrpSpPr/>
          <p:nvPr/>
        </p:nvGrpSpPr>
        <p:grpSpPr>
          <a:xfrm flipH="1" rot="-5400000">
            <a:off x="14326746" y="-8155174"/>
            <a:ext cx="5570272" cy="18162622"/>
            <a:chOff x="-3170262" y="3452177"/>
            <a:chExt cx="3721951" cy="12135923"/>
          </a:xfrm>
        </p:grpSpPr>
        <p:sp>
          <p:nvSpPr>
            <p:cNvPr id="2564" name="Google Shape;2564;p36"/>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36"/>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36"/>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36"/>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36"/>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36"/>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36"/>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36"/>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36"/>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36"/>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36"/>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36"/>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36"/>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36"/>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36"/>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36"/>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36"/>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36"/>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36"/>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36"/>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36"/>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36"/>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36"/>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36"/>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36"/>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36"/>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36"/>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36"/>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36"/>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36"/>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36"/>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36"/>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36"/>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36"/>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36"/>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36"/>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36"/>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36"/>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36"/>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36"/>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36"/>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36"/>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36"/>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36"/>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36"/>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36"/>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36"/>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36"/>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36"/>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36"/>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36"/>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36"/>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36"/>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36"/>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36"/>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36"/>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20" name="Google Shape;2620;p36"/>
          <p:cNvSpPr/>
          <p:nvPr/>
        </p:nvSpPr>
        <p:spPr>
          <a:xfrm rot="10800000">
            <a:off x="7982776" y="-544214"/>
            <a:ext cx="267975" cy="1554325"/>
          </a:xfrm>
          <a:custGeom>
            <a:rect b="b" l="l" r="r" t="t"/>
            <a:pathLst>
              <a:path extrusionOk="0" h="62173" w="10719">
                <a:moveTo>
                  <a:pt x="0" y="0"/>
                </a:moveTo>
                <a:lnTo>
                  <a:pt x="0" y="51453"/>
                </a:lnTo>
                <a:lnTo>
                  <a:pt x="10719" y="62173"/>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grpSp>
        <p:nvGrpSpPr>
          <p:cNvPr id="2621" name="Google Shape;2621;p36"/>
          <p:cNvGrpSpPr/>
          <p:nvPr/>
        </p:nvGrpSpPr>
        <p:grpSpPr>
          <a:xfrm>
            <a:off x="8342610" y="-1257510"/>
            <a:ext cx="1632765" cy="4501735"/>
            <a:chOff x="8342610" y="-1257510"/>
            <a:chExt cx="1632765" cy="4501735"/>
          </a:xfrm>
        </p:grpSpPr>
        <p:sp>
          <p:nvSpPr>
            <p:cNvPr id="2622" name="Google Shape;2622;p36"/>
            <p:cNvSpPr/>
            <p:nvPr/>
          </p:nvSpPr>
          <p:spPr>
            <a:xfrm>
              <a:off x="8560275" y="1826425"/>
              <a:ext cx="1415100" cy="14178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36"/>
            <p:cNvSpPr/>
            <p:nvPr/>
          </p:nvSpPr>
          <p:spPr>
            <a:xfrm rot="10800000">
              <a:off x="8342610" y="-1257510"/>
              <a:ext cx="531689" cy="3083936"/>
            </a:xfrm>
            <a:custGeom>
              <a:rect b="b" l="l" r="r" t="t"/>
              <a:pathLst>
                <a:path extrusionOk="0" h="62173" w="10719">
                  <a:moveTo>
                    <a:pt x="0" y="0"/>
                  </a:moveTo>
                  <a:lnTo>
                    <a:pt x="0" y="51453"/>
                  </a:lnTo>
                  <a:lnTo>
                    <a:pt x="10719" y="62173"/>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2624" name="Google Shape;2624;p36"/>
            <p:cNvSpPr/>
            <p:nvPr/>
          </p:nvSpPr>
          <p:spPr>
            <a:xfrm rot="10800000">
              <a:off x="8342610" y="-1257510"/>
              <a:ext cx="531689" cy="3083936"/>
            </a:xfrm>
            <a:custGeom>
              <a:rect b="b" l="l" r="r" t="t"/>
              <a:pathLst>
                <a:path extrusionOk="0" h="62173" w="10719">
                  <a:moveTo>
                    <a:pt x="0" y="0"/>
                  </a:moveTo>
                  <a:lnTo>
                    <a:pt x="0" y="51453"/>
                  </a:lnTo>
                  <a:lnTo>
                    <a:pt x="10719" y="62173"/>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2625" name="Google Shape;2625;p36"/>
            <p:cNvSpPr/>
            <p:nvPr/>
          </p:nvSpPr>
          <p:spPr>
            <a:xfrm>
              <a:off x="8560275" y="1826425"/>
              <a:ext cx="1415100" cy="14178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26" name="Google Shape;2626;p36"/>
          <p:cNvSpPr/>
          <p:nvPr/>
        </p:nvSpPr>
        <p:spPr>
          <a:xfrm rot="10800000">
            <a:off x="8193774" y="1010100"/>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36"/>
          <p:cNvSpPr/>
          <p:nvPr/>
        </p:nvSpPr>
        <p:spPr>
          <a:xfrm rot="10800000">
            <a:off x="8193774" y="1010100"/>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2" name="Shape 252"/>
        <p:cNvGrpSpPr/>
        <p:nvPr/>
      </p:nvGrpSpPr>
      <p:grpSpPr>
        <a:xfrm>
          <a:off x="0" y="0"/>
          <a:ext cx="0" cy="0"/>
          <a:chOff x="0" y="0"/>
          <a:chExt cx="0" cy="0"/>
        </a:xfrm>
      </p:grpSpPr>
      <p:sp>
        <p:nvSpPr>
          <p:cNvPr id="253" name="Google Shape;253;p5"/>
          <p:cNvSpPr txBox="1"/>
          <p:nvPr>
            <p:ph type="title"/>
          </p:nvPr>
        </p:nvSpPr>
        <p:spPr>
          <a:xfrm>
            <a:off x="713225" y="539525"/>
            <a:ext cx="7717500" cy="478200"/>
          </a:xfrm>
          <a:prstGeom prst="rect">
            <a:avLst/>
          </a:prstGeom>
        </p:spPr>
        <p:txBody>
          <a:bodyPr anchorCtr="0" anchor="t" bIns="91425" lIns="91425" spcFirstLastPara="1" rIns="91425" wrap="square" tIns="91425">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254" name="Google Shape;254;p5"/>
          <p:cNvSpPr txBox="1"/>
          <p:nvPr>
            <p:ph idx="1" type="subTitle"/>
          </p:nvPr>
        </p:nvSpPr>
        <p:spPr>
          <a:xfrm>
            <a:off x="1928175" y="3411591"/>
            <a:ext cx="2314500" cy="7845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5" name="Google Shape;255;p5"/>
          <p:cNvSpPr txBox="1"/>
          <p:nvPr>
            <p:ph idx="2" type="subTitle"/>
          </p:nvPr>
        </p:nvSpPr>
        <p:spPr>
          <a:xfrm>
            <a:off x="1928175" y="2954153"/>
            <a:ext cx="2314500" cy="3813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256" name="Google Shape;256;p5"/>
          <p:cNvSpPr txBox="1"/>
          <p:nvPr>
            <p:ph idx="3" type="subTitle"/>
          </p:nvPr>
        </p:nvSpPr>
        <p:spPr>
          <a:xfrm>
            <a:off x="4901325" y="3411591"/>
            <a:ext cx="2314500" cy="7845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7" name="Google Shape;257;p5"/>
          <p:cNvSpPr txBox="1"/>
          <p:nvPr>
            <p:ph idx="4" type="subTitle"/>
          </p:nvPr>
        </p:nvSpPr>
        <p:spPr>
          <a:xfrm>
            <a:off x="4901325" y="2954153"/>
            <a:ext cx="2314500" cy="3813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258" name="Google Shape;258;p5"/>
          <p:cNvSpPr/>
          <p:nvPr/>
        </p:nvSpPr>
        <p:spPr>
          <a:xfrm rot="10800000">
            <a:off x="7982776" y="-544214"/>
            <a:ext cx="267975" cy="1554325"/>
          </a:xfrm>
          <a:custGeom>
            <a:rect b="b" l="l" r="r" t="t"/>
            <a:pathLst>
              <a:path extrusionOk="0" h="62173" w="10719">
                <a:moveTo>
                  <a:pt x="0" y="0"/>
                </a:moveTo>
                <a:lnTo>
                  <a:pt x="0" y="51453"/>
                </a:lnTo>
                <a:lnTo>
                  <a:pt x="10719" y="62173"/>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grpSp>
        <p:nvGrpSpPr>
          <p:cNvPr id="259" name="Google Shape;259;p5"/>
          <p:cNvGrpSpPr/>
          <p:nvPr/>
        </p:nvGrpSpPr>
        <p:grpSpPr>
          <a:xfrm>
            <a:off x="-2459612" y="638961"/>
            <a:ext cx="3769563" cy="11358057"/>
            <a:chOff x="-2722250" y="-1079764"/>
            <a:chExt cx="3769563" cy="11358057"/>
          </a:xfrm>
        </p:grpSpPr>
        <p:sp>
          <p:nvSpPr>
            <p:cNvPr id="260" name="Google Shape;260;p5"/>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5"/>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5"/>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5"/>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5"/>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5"/>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5"/>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5"/>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5"/>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5"/>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5"/>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5"/>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5"/>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5"/>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4" name="Google Shape;274;p5"/>
          <p:cNvGrpSpPr/>
          <p:nvPr/>
        </p:nvGrpSpPr>
        <p:grpSpPr>
          <a:xfrm>
            <a:off x="-444950" y="2746461"/>
            <a:ext cx="1158175" cy="2819114"/>
            <a:chOff x="-444950" y="2746461"/>
            <a:chExt cx="1158175" cy="2819114"/>
          </a:xfrm>
        </p:grpSpPr>
        <p:sp>
          <p:nvSpPr>
            <p:cNvPr id="275" name="Google Shape;275;p5"/>
            <p:cNvSpPr/>
            <p:nvPr/>
          </p:nvSpPr>
          <p:spPr>
            <a:xfrm>
              <a:off x="248038" y="2856850"/>
              <a:ext cx="267975" cy="1554325"/>
            </a:xfrm>
            <a:custGeom>
              <a:rect b="b" l="l" r="r" t="t"/>
              <a:pathLst>
                <a:path extrusionOk="0" h="62173" w="10719">
                  <a:moveTo>
                    <a:pt x="0" y="0"/>
                  </a:moveTo>
                  <a:lnTo>
                    <a:pt x="0" y="51453"/>
                  </a:lnTo>
                  <a:lnTo>
                    <a:pt x="10719" y="62173"/>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276" name="Google Shape;276;p5"/>
            <p:cNvSpPr/>
            <p:nvPr/>
          </p:nvSpPr>
          <p:spPr>
            <a:xfrm>
              <a:off x="-438775" y="4411175"/>
              <a:ext cx="1152000" cy="11544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5"/>
            <p:cNvSpPr/>
            <p:nvPr/>
          </p:nvSpPr>
          <p:spPr>
            <a:xfrm>
              <a:off x="-254275" y="4596125"/>
              <a:ext cx="783000" cy="7845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5"/>
            <p:cNvSpPr/>
            <p:nvPr/>
          </p:nvSpPr>
          <p:spPr>
            <a:xfrm>
              <a:off x="241863" y="2856850"/>
              <a:ext cx="267975" cy="1554325"/>
            </a:xfrm>
            <a:custGeom>
              <a:rect b="b" l="l" r="r" t="t"/>
              <a:pathLst>
                <a:path extrusionOk="0" h="62173" w="10719">
                  <a:moveTo>
                    <a:pt x="0" y="0"/>
                  </a:moveTo>
                  <a:lnTo>
                    <a:pt x="0" y="51453"/>
                  </a:lnTo>
                  <a:lnTo>
                    <a:pt x="10719" y="62173"/>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279" name="Google Shape;279;p5"/>
            <p:cNvSpPr/>
            <p:nvPr/>
          </p:nvSpPr>
          <p:spPr>
            <a:xfrm>
              <a:off x="-444950" y="4411175"/>
              <a:ext cx="1152000" cy="11544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5"/>
            <p:cNvSpPr/>
            <p:nvPr/>
          </p:nvSpPr>
          <p:spPr>
            <a:xfrm>
              <a:off x="-260450" y="4596125"/>
              <a:ext cx="783000" cy="7845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5"/>
            <p:cNvSpPr/>
            <p:nvPr/>
          </p:nvSpPr>
          <p:spPr>
            <a:xfrm>
              <a:off x="189739" y="2746461"/>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5"/>
            <p:cNvSpPr/>
            <p:nvPr/>
          </p:nvSpPr>
          <p:spPr>
            <a:xfrm>
              <a:off x="189739" y="2746461"/>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3" name="Google Shape;283;p5"/>
          <p:cNvGrpSpPr/>
          <p:nvPr/>
        </p:nvGrpSpPr>
        <p:grpSpPr>
          <a:xfrm>
            <a:off x="8118013" y="1690211"/>
            <a:ext cx="3769563" cy="11358057"/>
            <a:chOff x="-2722250" y="-1079764"/>
            <a:chExt cx="3769563" cy="11358057"/>
          </a:xfrm>
        </p:grpSpPr>
        <p:sp>
          <p:nvSpPr>
            <p:cNvPr id="284" name="Google Shape;284;p5"/>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5"/>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5"/>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5"/>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5"/>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5"/>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5"/>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5"/>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5"/>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5"/>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5"/>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5"/>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5"/>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5"/>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8" name="Google Shape;298;p5"/>
          <p:cNvGrpSpPr/>
          <p:nvPr/>
        </p:nvGrpSpPr>
        <p:grpSpPr>
          <a:xfrm flipH="1" rot="-5400000">
            <a:off x="14326746" y="-8155174"/>
            <a:ext cx="5570272" cy="18162622"/>
            <a:chOff x="-3170262" y="3452177"/>
            <a:chExt cx="3721951" cy="12135923"/>
          </a:xfrm>
        </p:grpSpPr>
        <p:sp>
          <p:nvSpPr>
            <p:cNvPr id="299" name="Google Shape;299;p5"/>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5"/>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5"/>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5"/>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5"/>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5"/>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5"/>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5"/>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5"/>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5"/>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5"/>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5"/>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5"/>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5"/>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5"/>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5"/>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5"/>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5"/>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5"/>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5"/>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5"/>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5"/>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5"/>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5"/>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5"/>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5"/>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5"/>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5"/>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5"/>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5"/>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5"/>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5"/>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5"/>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5"/>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5"/>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5"/>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5"/>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5"/>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5"/>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5"/>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5"/>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5"/>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5"/>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5"/>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5"/>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5"/>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5"/>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5"/>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5"/>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5"/>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5"/>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5"/>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5"/>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5"/>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5"/>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5"/>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5" name="Google Shape;355;p5"/>
          <p:cNvSpPr/>
          <p:nvPr/>
        </p:nvSpPr>
        <p:spPr>
          <a:xfrm rot="10800000">
            <a:off x="7982776" y="-544214"/>
            <a:ext cx="267975" cy="1554325"/>
          </a:xfrm>
          <a:custGeom>
            <a:rect b="b" l="l" r="r" t="t"/>
            <a:pathLst>
              <a:path extrusionOk="0" h="62173" w="10719">
                <a:moveTo>
                  <a:pt x="0" y="0"/>
                </a:moveTo>
                <a:lnTo>
                  <a:pt x="0" y="51453"/>
                </a:lnTo>
                <a:lnTo>
                  <a:pt x="10719" y="62173"/>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grpSp>
        <p:nvGrpSpPr>
          <p:cNvPr id="356" name="Google Shape;356;p5"/>
          <p:cNvGrpSpPr/>
          <p:nvPr/>
        </p:nvGrpSpPr>
        <p:grpSpPr>
          <a:xfrm>
            <a:off x="8342610" y="-1257510"/>
            <a:ext cx="1632765" cy="4501735"/>
            <a:chOff x="8342610" y="-1257510"/>
            <a:chExt cx="1632765" cy="4501735"/>
          </a:xfrm>
        </p:grpSpPr>
        <p:sp>
          <p:nvSpPr>
            <p:cNvPr id="357" name="Google Shape;357;p5"/>
            <p:cNvSpPr/>
            <p:nvPr/>
          </p:nvSpPr>
          <p:spPr>
            <a:xfrm>
              <a:off x="8560275" y="1826425"/>
              <a:ext cx="1415100" cy="14178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5"/>
            <p:cNvSpPr/>
            <p:nvPr/>
          </p:nvSpPr>
          <p:spPr>
            <a:xfrm rot="10800000">
              <a:off x="8342610" y="-1257510"/>
              <a:ext cx="531689" cy="3083936"/>
            </a:xfrm>
            <a:custGeom>
              <a:rect b="b" l="l" r="r" t="t"/>
              <a:pathLst>
                <a:path extrusionOk="0" h="62173" w="10719">
                  <a:moveTo>
                    <a:pt x="0" y="0"/>
                  </a:moveTo>
                  <a:lnTo>
                    <a:pt x="0" y="51453"/>
                  </a:lnTo>
                  <a:lnTo>
                    <a:pt x="10719" y="62173"/>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359" name="Google Shape;359;p5"/>
            <p:cNvSpPr/>
            <p:nvPr/>
          </p:nvSpPr>
          <p:spPr>
            <a:xfrm rot="10800000">
              <a:off x="8342610" y="-1257510"/>
              <a:ext cx="531689" cy="3083936"/>
            </a:xfrm>
            <a:custGeom>
              <a:rect b="b" l="l" r="r" t="t"/>
              <a:pathLst>
                <a:path extrusionOk="0" h="62173" w="10719">
                  <a:moveTo>
                    <a:pt x="0" y="0"/>
                  </a:moveTo>
                  <a:lnTo>
                    <a:pt x="0" y="51453"/>
                  </a:lnTo>
                  <a:lnTo>
                    <a:pt x="10719" y="62173"/>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360" name="Google Shape;360;p5"/>
            <p:cNvSpPr/>
            <p:nvPr/>
          </p:nvSpPr>
          <p:spPr>
            <a:xfrm>
              <a:off x="8560275" y="1826425"/>
              <a:ext cx="1415100" cy="14178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1" name="Google Shape;361;p5"/>
          <p:cNvSpPr/>
          <p:nvPr/>
        </p:nvSpPr>
        <p:spPr>
          <a:xfrm rot="10800000">
            <a:off x="8193774" y="1010100"/>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5"/>
          <p:cNvSpPr/>
          <p:nvPr/>
        </p:nvSpPr>
        <p:spPr>
          <a:xfrm rot="10800000">
            <a:off x="8193774" y="1010100"/>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3" name="Shape 363"/>
        <p:cNvGrpSpPr/>
        <p:nvPr/>
      </p:nvGrpSpPr>
      <p:grpSpPr>
        <a:xfrm>
          <a:off x="0" y="0"/>
          <a:ext cx="0" cy="0"/>
          <a:chOff x="0" y="0"/>
          <a:chExt cx="0" cy="0"/>
        </a:xfrm>
      </p:grpSpPr>
      <p:sp>
        <p:nvSpPr>
          <p:cNvPr id="364" name="Google Shape;364;p6"/>
          <p:cNvSpPr txBox="1"/>
          <p:nvPr>
            <p:ph type="title"/>
          </p:nvPr>
        </p:nvSpPr>
        <p:spPr>
          <a:xfrm>
            <a:off x="713225" y="539525"/>
            <a:ext cx="7717500" cy="478200"/>
          </a:xfrm>
          <a:prstGeom prst="rect">
            <a:avLst/>
          </a:prstGeom>
        </p:spPr>
        <p:txBody>
          <a:bodyPr anchorCtr="0" anchor="t" bIns="91425" lIns="91425" spcFirstLastPara="1" rIns="91425" wrap="square" tIns="91425">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grpSp>
        <p:nvGrpSpPr>
          <p:cNvPr id="365" name="Google Shape;365;p6"/>
          <p:cNvGrpSpPr/>
          <p:nvPr/>
        </p:nvGrpSpPr>
        <p:grpSpPr>
          <a:xfrm>
            <a:off x="8681163" y="-2011948"/>
            <a:ext cx="3721951" cy="12135923"/>
            <a:chOff x="-3170262" y="3452177"/>
            <a:chExt cx="3721951" cy="12135923"/>
          </a:xfrm>
        </p:grpSpPr>
        <p:sp>
          <p:nvSpPr>
            <p:cNvPr id="366" name="Google Shape;366;p6"/>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6"/>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6"/>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6"/>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6"/>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6"/>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6"/>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6"/>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6"/>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6"/>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6"/>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6"/>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6"/>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6"/>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6"/>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6"/>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6"/>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6"/>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6"/>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6"/>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6"/>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6"/>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6"/>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6"/>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6"/>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6"/>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6"/>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6"/>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6"/>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6"/>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6"/>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6"/>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6"/>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6"/>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6"/>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6"/>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6"/>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6"/>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6"/>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6"/>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6"/>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6"/>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6"/>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6"/>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6"/>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6"/>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6"/>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6"/>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6"/>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6"/>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6"/>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6"/>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6"/>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6"/>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0" name="Google Shape;420;p6"/>
          <p:cNvGrpSpPr/>
          <p:nvPr/>
        </p:nvGrpSpPr>
        <p:grpSpPr>
          <a:xfrm>
            <a:off x="-3325500" y="-70089"/>
            <a:ext cx="3769563" cy="11358057"/>
            <a:chOff x="-2722250" y="-1079764"/>
            <a:chExt cx="3769563" cy="11358057"/>
          </a:xfrm>
        </p:grpSpPr>
        <p:sp>
          <p:nvSpPr>
            <p:cNvPr id="421" name="Google Shape;421;p6"/>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6"/>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6"/>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6"/>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6"/>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6"/>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6"/>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6"/>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6"/>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6"/>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6"/>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6"/>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6"/>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6"/>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5" name="Google Shape;435;p6"/>
          <p:cNvGrpSpPr/>
          <p:nvPr/>
        </p:nvGrpSpPr>
        <p:grpSpPr>
          <a:xfrm rot="10800000">
            <a:off x="614519" y="-1255848"/>
            <a:ext cx="1982975" cy="2013575"/>
            <a:chOff x="746900" y="-550225"/>
            <a:chExt cx="1982975" cy="2013575"/>
          </a:xfrm>
        </p:grpSpPr>
        <p:sp>
          <p:nvSpPr>
            <p:cNvPr id="436" name="Google Shape;436;p6"/>
            <p:cNvSpPr/>
            <p:nvPr/>
          </p:nvSpPr>
          <p:spPr>
            <a:xfrm>
              <a:off x="857425" y="-430200"/>
              <a:ext cx="1746850" cy="1775450"/>
            </a:xfrm>
            <a:custGeom>
              <a:rect b="b" l="l" r="r" t="t"/>
              <a:pathLst>
                <a:path extrusionOk="0" h="71018" w="69874">
                  <a:moveTo>
                    <a:pt x="0" y="71018"/>
                  </a:moveTo>
                  <a:lnTo>
                    <a:pt x="23258" y="47640"/>
                  </a:lnTo>
                  <a:lnTo>
                    <a:pt x="21067" y="32258"/>
                  </a:lnTo>
                  <a:lnTo>
                    <a:pt x="36760" y="15827"/>
                  </a:lnTo>
                  <a:lnTo>
                    <a:pt x="53571" y="15803"/>
                  </a:lnTo>
                  <a:lnTo>
                    <a:pt x="69874" y="0"/>
                  </a:lnTo>
                </a:path>
              </a:pathLst>
            </a:custGeom>
            <a:noFill/>
            <a:ln cap="flat" cmpd="sng" w="28575">
              <a:solidFill>
                <a:schemeClr val="accent1"/>
              </a:solidFill>
              <a:prstDash val="solid"/>
              <a:round/>
              <a:headEnd len="med" w="med" type="none"/>
              <a:tailEnd len="med" w="med" type="none"/>
            </a:ln>
            <a:effectLst>
              <a:outerShdw blurRad="128588" rotWithShape="0" algn="bl" dist="19050">
                <a:schemeClr val="accent1"/>
              </a:outerShdw>
            </a:effectLst>
          </p:spPr>
        </p:sp>
        <p:sp>
          <p:nvSpPr>
            <p:cNvPr id="437" name="Google Shape;437;p6"/>
            <p:cNvSpPr/>
            <p:nvPr/>
          </p:nvSpPr>
          <p:spPr>
            <a:xfrm>
              <a:off x="746900" y="1312750"/>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6"/>
            <p:cNvSpPr/>
            <p:nvPr/>
          </p:nvSpPr>
          <p:spPr>
            <a:xfrm>
              <a:off x="2579275" y="-550225"/>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6"/>
            <p:cNvSpPr/>
            <p:nvPr/>
          </p:nvSpPr>
          <p:spPr>
            <a:xfrm>
              <a:off x="857425" y="-430200"/>
              <a:ext cx="1746850" cy="1775450"/>
            </a:xfrm>
            <a:custGeom>
              <a:rect b="b" l="l" r="r" t="t"/>
              <a:pathLst>
                <a:path extrusionOk="0" h="71018" w="69874">
                  <a:moveTo>
                    <a:pt x="0" y="71018"/>
                  </a:moveTo>
                  <a:lnTo>
                    <a:pt x="23258" y="47640"/>
                  </a:lnTo>
                  <a:lnTo>
                    <a:pt x="21067" y="32258"/>
                  </a:lnTo>
                  <a:lnTo>
                    <a:pt x="36760" y="15827"/>
                  </a:lnTo>
                  <a:lnTo>
                    <a:pt x="53571" y="15803"/>
                  </a:lnTo>
                  <a:lnTo>
                    <a:pt x="69874" y="0"/>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40" name="Shape 440"/>
        <p:cNvGrpSpPr/>
        <p:nvPr/>
      </p:nvGrpSpPr>
      <p:grpSpPr>
        <a:xfrm>
          <a:off x="0" y="0"/>
          <a:ext cx="0" cy="0"/>
          <a:chOff x="0" y="0"/>
          <a:chExt cx="0" cy="0"/>
        </a:xfrm>
      </p:grpSpPr>
      <p:grpSp>
        <p:nvGrpSpPr>
          <p:cNvPr id="441" name="Google Shape;441;p7"/>
          <p:cNvGrpSpPr/>
          <p:nvPr/>
        </p:nvGrpSpPr>
        <p:grpSpPr>
          <a:xfrm rot="5400000">
            <a:off x="2682300" y="624611"/>
            <a:ext cx="3769563" cy="11358057"/>
            <a:chOff x="-2722250" y="-1079764"/>
            <a:chExt cx="3769563" cy="11358057"/>
          </a:xfrm>
        </p:grpSpPr>
        <p:sp>
          <p:nvSpPr>
            <p:cNvPr id="442" name="Google Shape;442;p7"/>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7"/>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7"/>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7"/>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7"/>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7"/>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7"/>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7"/>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7"/>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7"/>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7"/>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7"/>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7"/>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7"/>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6" name="Google Shape;456;p7"/>
          <p:cNvGrpSpPr/>
          <p:nvPr/>
        </p:nvGrpSpPr>
        <p:grpSpPr>
          <a:xfrm>
            <a:off x="8129425" y="-110899"/>
            <a:ext cx="4222888" cy="4088811"/>
            <a:chOff x="8129425" y="2555026"/>
            <a:chExt cx="4222888" cy="4088811"/>
          </a:xfrm>
        </p:grpSpPr>
        <p:sp>
          <p:nvSpPr>
            <p:cNvPr id="457" name="Google Shape;457;p7"/>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7"/>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7"/>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7"/>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7"/>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7"/>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7"/>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7"/>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5" name="Google Shape;465;p7"/>
          <p:cNvGrpSpPr/>
          <p:nvPr/>
        </p:nvGrpSpPr>
        <p:grpSpPr>
          <a:xfrm>
            <a:off x="-2635762" y="-5215852"/>
            <a:ext cx="3769563" cy="11358057"/>
            <a:chOff x="-2635762" y="-5215852"/>
            <a:chExt cx="3769563" cy="11358057"/>
          </a:xfrm>
        </p:grpSpPr>
        <p:sp>
          <p:nvSpPr>
            <p:cNvPr id="466" name="Google Shape;466;p7"/>
            <p:cNvSpPr/>
            <p:nvPr/>
          </p:nvSpPr>
          <p:spPr>
            <a:xfrm rot="5400000">
              <a:off x="-6386165" y="-1378056"/>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7"/>
            <p:cNvSpPr/>
            <p:nvPr/>
          </p:nvSpPr>
          <p:spPr>
            <a:xfrm rot="5400000">
              <a:off x="-2635762" y="130959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7"/>
            <p:cNvSpPr/>
            <p:nvPr/>
          </p:nvSpPr>
          <p:spPr>
            <a:xfrm rot="5400000">
              <a:off x="-3778267" y="-894847"/>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7"/>
            <p:cNvSpPr/>
            <p:nvPr/>
          </p:nvSpPr>
          <p:spPr>
            <a:xfrm rot="5400000">
              <a:off x="-6386165" y="-1378056"/>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7"/>
            <p:cNvSpPr/>
            <p:nvPr/>
          </p:nvSpPr>
          <p:spPr>
            <a:xfrm rot="5400000">
              <a:off x="-2635762" y="130959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7"/>
            <p:cNvSpPr/>
            <p:nvPr/>
          </p:nvSpPr>
          <p:spPr>
            <a:xfrm rot="5400000">
              <a:off x="-3778267" y="-894847"/>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7"/>
            <p:cNvSpPr/>
            <p:nvPr/>
          </p:nvSpPr>
          <p:spPr>
            <a:xfrm rot="5400000">
              <a:off x="-524774" y="5874058"/>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7"/>
            <p:cNvSpPr/>
            <p:nvPr/>
          </p:nvSpPr>
          <p:spPr>
            <a:xfrm rot="5400000">
              <a:off x="-1442898" y="5623877"/>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7"/>
            <p:cNvSpPr/>
            <p:nvPr/>
          </p:nvSpPr>
          <p:spPr>
            <a:xfrm rot="5400000">
              <a:off x="865641" y="3403635"/>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7"/>
            <p:cNvSpPr/>
            <p:nvPr/>
          </p:nvSpPr>
          <p:spPr>
            <a:xfrm rot="5400000">
              <a:off x="-278550" y="-342936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7"/>
            <p:cNvSpPr/>
            <p:nvPr/>
          </p:nvSpPr>
          <p:spPr>
            <a:xfrm rot="5400000">
              <a:off x="-278550" y="-342936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7"/>
            <p:cNvSpPr/>
            <p:nvPr/>
          </p:nvSpPr>
          <p:spPr>
            <a:xfrm rot="5400000">
              <a:off x="865641" y="3403635"/>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7"/>
            <p:cNvSpPr/>
            <p:nvPr/>
          </p:nvSpPr>
          <p:spPr>
            <a:xfrm rot="5400000">
              <a:off x="-524774" y="5874058"/>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7"/>
            <p:cNvSpPr/>
            <p:nvPr/>
          </p:nvSpPr>
          <p:spPr>
            <a:xfrm rot="5400000">
              <a:off x="-1442898" y="5623877"/>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7"/>
            <p:cNvSpPr/>
            <p:nvPr/>
          </p:nvSpPr>
          <p:spPr>
            <a:xfrm rot="5400000">
              <a:off x="444111" y="1719457"/>
              <a:ext cx="415976"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7"/>
            <p:cNvSpPr/>
            <p:nvPr/>
          </p:nvSpPr>
          <p:spPr>
            <a:xfrm rot="5400000">
              <a:off x="444111" y="1719457"/>
              <a:ext cx="415976"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2" name="Google Shape;482;p7"/>
          <p:cNvSpPr txBox="1"/>
          <p:nvPr>
            <p:ph type="title"/>
          </p:nvPr>
        </p:nvSpPr>
        <p:spPr>
          <a:xfrm>
            <a:off x="1690050" y="438850"/>
            <a:ext cx="5763900" cy="11811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483" name="Google Shape;483;p7"/>
          <p:cNvSpPr txBox="1"/>
          <p:nvPr>
            <p:ph idx="1" type="body"/>
          </p:nvPr>
        </p:nvSpPr>
        <p:spPr>
          <a:xfrm>
            <a:off x="2541150" y="2050375"/>
            <a:ext cx="4061700" cy="1968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84" name="Shape 484"/>
        <p:cNvGrpSpPr/>
        <p:nvPr/>
      </p:nvGrpSpPr>
      <p:grpSpPr>
        <a:xfrm>
          <a:off x="0" y="0"/>
          <a:ext cx="0" cy="0"/>
          <a:chOff x="0" y="0"/>
          <a:chExt cx="0" cy="0"/>
        </a:xfrm>
      </p:grpSpPr>
      <p:sp>
        <p:nvSpPr>
          <p:cNvPr id="485" name="Google Shape;485;p8"/>
          <p:cNvSpPr txBox="1"/>
          <p:nvPr>
            <p:ph type="title"/>
          </p:nvPr>
        </p:nvSpPr>
        <p:spPr>
          <a:xfrm>
            <a:off x="1251900" y="1284675"/>
            <a:ext cx="6640200" cy="2128800"/>
          </a:xfrm>
          <a:prstGeom prst="rect">
            <a:avLst/>
          </a:prstGeom>
        </p:spPr>
        <p:txBody>
          <a:bodyPr anchorCtr="0" anchor="ctr" bIns="91425" lIns="91425" spcFirstLastPara="1" rIns="91425" wrap="square" tIns="91425">
            <a:noAutofit/>
          </a:bodyPr>
          <a:lstStyle>
            <a:lvl1pPr lvl="0">
              <a:lnSpc>
                <a:spcPct val="90000"/>
              </a:lnSpc>
              <a:spcBef>
                <a:spcPts val="0"/>
              </a:spcBef>
              <a:spcAft>
                <a:spcPts val="0"/>
              </a:spcAft>
              <a:buSzPts val="7200"/>
              <a:buNone/>
              <a:defRPr sz="7200"/>
            </a:lvl1pPr>
            <a:lvl2pPr lvl="1">
              <a:lnSpc>
                <a:spcPct val="90000"/>
              </a:lnSpc>
              <a:spcBef>
                <a:spcPts val="0"/>
              </a:spcBef>
              <a:spcAft>
                <a:spcPts val="0"/>
              </a:spcAft>
              <a:buSzPts val="7200"/>
              <a:buNone/>
              <a:defRPr sz="7200"/>
            </a:lvl2pPr>
            <a:lvl3pPr lvl="2">
              <a:lnSpc>
                <a:spcPct val="90000"/>
              </a:lnSpc>
              <a:spcBef>
                <a:spcPts val="0"/>
              </a:spcBef>
              <a:spcAft>
                <a:spcPts val="0"/>
              </a:spcAft>
              <a:buSzPts val="7200"/>
              <a:buNone/>
              <a:defRPr sz="7200"/>
            </a:lvl3pPr>
            <a:lvl4pPr lvl="3">
              <a:lnSpc>
                <a:spcPct val="90000"/>
              </a:lnSpc>
              <a:spcBef>
                <a:spcPts val="0"/>
              </a:spcBef>
              <a:spcAft>
                <a:spcPts val="0"/>
              </a:spcAft>
              <a:buSzPts val="7200"/>
              <a:buNone/>
              <a:defRPr sz="7200"/>
            </a:lvl4pPr>
            <a:lvl5pPr lvl="4">
              <a:lnSpc>
                <a:spcPct val="90000"/>
              </a:lnSpc>
              <a:spcBef>
                <a:spcPts val="0"/>
              </a:spcBef>
              <a:spcAft>
                <a:spcPts val="0"/>
              </a:spcAft>
              <a:buSzPts val="7200"/>
              <a:buNone/>
              <a:defRPr sz="7200"/>
            </a:lvl5pPr>
            <a:lvl6pPr lvl="5">
              <a:lnSpc>
                <a:spcPct val="90000"/>
              </a:lnSpc>
              <a:spcBef>
                <a:spcPts val="0"/>
              </a:spcBef>
              <a:spcAft>
                <a:spcPts val="0"/>
              </a:spcAft>
              <a:buSzPts val="7200"/>
              <a:buNone/>
              <a:defRPr sz="7200"/>
            </a:lvl6pPr>
            <a:lvl7pPr lvl="6">
              <a:lnSpc>
                <a:spcPct val="90000"/>
              </a:lnSpc>
              <a:spcBef>
                <a:spcPts val="0"/>
              </a:spcBef>
              <a:spcAft>
                <a:spcPts val="0"/>
              </a:spcAft>
              <a:buSzPts val="7200"/>
              <a:buNone/>
              <a:defRPr sz="7200"/>
            </a:lvl7pPr>
            <a:lvl8pPr lvl="7">
              <a:lnSpc>
                <a:spcPct val="90000"/>
              </a:lnSpc>
              <a:spcBef>
                <a:spcPts val="0"/>
              </a:spcBef>
              <a:spcAft>
                <a:spcPts val="0"/>
              </a:spcAft>
              <a:buSzPts val="7200"/>
              <a:buNone/>
              <a:defRPr sz="7200"/>
            </a:lvl8pPr>
            <a:lvl9pPr lvl="8">
              <a:lnSpc>
                <a:spcPct val="90000"/>
              </a:lnSpc>
              <a:spcBef>
                <a:spcPts val="0"/>
              </a:spcBef>
              <a:spcAft>
                <a:spcPts val="0"/>
              </a:spcAft>
              <a:buSzPts val="7200"/>
              <a:buNone/>
              <a:defRPr sz="7200"/>
            </a:lvl9pPr>
          </a:lstStyle>
          <a:p/>
        </p:txBody>
      </p:sp>
      <p:grpSp>
        <p:nvGrpSpPr>
          <p:cNvPr id="486" name="Google Shape;486;p8"/>
          <p:cNvGrpSpPr/>
          <p:nvPr/>
        </p:nvGrpSpPr>
        <p:grpSpPr>
          <a:xfrm flipH="1" rot="-5400000">
            <a:off x="5484825" y="4506281"/>
            <a:ext cx="4222888" cy="4088811"/>
            <a:chOff x="8129425" y="2555026"/>
            <a:chExt cx="4222888" cy="4088811"/>
          </a:xfrm>
        </p:grpSpPr>
        <p:sp>
          <p:nvSpPr>
            <p:cNvPr id="487" name="Google Shape;487;p8"/>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8"/>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8"/>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8"/>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8"/>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8"/>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8"/>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8"/>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5" name="Google Shape;495;p8"/>
          <p:cNvGrpSpPr/>
          <p:nvPr/>
        </p:nvGrpSpPr>
        <p:grpSpPr>
          <a:xfrm flipH="1" rot="10800000">
            <a:off x="8272302" y="-5544304"/>
            <a:ext cx="3769563" cy="11358057"/>
            <a:chOff x="-2722250" y="-1079764"/>
            <a:chExt cx="3769563" cy="11358057"/>
          </a:xfrm>
        </p:grpSpPr>
        <p:sp>
          <p:nvSpPr>
            <p:cNvPr id="496" name="Google Shape;496;p8"/>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8"/>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8"/>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8"/>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8"/>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8"/>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8"/>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8"/>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8"/>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8"/>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8"/>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8"/>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8"/>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8"/>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0" name="Google Shape;510;p8"/>
          <p:cNvGrpSpPr/>
          <p:nvPr/>
        </p:nvGrpSpPr>
        <p:grpSpPr>
          <a:xfrm flipH="1" rot="5400000">
            <a:off x="-557306" y="-3451592"/>
            <a:ext cx="4222888" cy="4088811"/>
            <a:chOff x="8129425" y="2555026"/>
            <a:chExt cx="4222888" cy="4088811"/>
          </a:xfrm>
        </p:grpSpPr>
        <p:sp>
          <p:nvSpPr>
            <p:cNvPr id="511" name="Google Shape;511;p8"/>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8"/>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8"/>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8"/>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8"/>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8"/>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8"/>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8"/>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9" name="Google Shape;519;p8"/>
          <p:cNvGrpSpPr/>
          <p:nvPr/>
        </p:nvGrpSpPr>
        <p:grpSpPr>
          <a:xfrm flipH="1" rot="5400000">
            <a:off x="-6692119" y="-1358592"/>
            <a:ext cx="3769563" cy="11358057"/>
            <a:chOff x="-2722250" y="-1079764"/>
            <a:chExt cx="3769563" cy="11358057"/>
          </a:xfrm>
        </p:grpSpPr>
        <p:sp>
          <p:nvSpPr>
            <p:cNvPr id="520" name="Google Shape;520;p8"/>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8"/>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8"/>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8"/>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8"/>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8"/>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8"/>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8"/>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8"/>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8"/>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8"/>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8"/>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8"/>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8"/>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34" name="Shape 534"/>
        <p:cNvGrpSpPr/>
        <p:nvPr/>
      </p:nvGrpSpPr>
      <p:grpSpPr>
        <a:xfrm>
          <a:off x="0" y="0"/>
          <a:ext cx="0" cy="0"/>
          <a:chOff x="0" y="0"/>
          <a:chExt cx="0" cy="0"/>
        </a:xfrm>
      </p:grpSpPr>
      <p:sp>
        <p:nvSpPr>
          <p:cNvPr id="535" name="Google Shape;535;p9"/>
          <p:cNvSpPr txBox="1"/>
          <p:nvPr>
            <p:ph type="title"/>
          </p:nvPr>
        </p:nvSpPr>
        <p:spPr>
          <a:xfrm>
            <a:off x="2344500" y="1378869"/>
            <a:ext cx="4455000" cy="628200"/>
          </a:xfrm>
          <a:prstGeom prst="rect">
            <a:avLst/>
          </a:prstGeom>
        </p:spPr>
        <p:txBody>
          <a:bodyPr anchorCtr="0" anchor="t" bIns="91425" lIns="91425" spcFirstLastPara="1" rIns="91425" wrap="square" tIns="91425">
            <a:noAutofit/>
          </a:bodyPr>
          <a:lstStyle>
            <a:lvl1pPr lvl="0" algn="ctr">
              <a:spcBef>
                <a:spcPts val="0"/>
              </a:spcBef>
              <a:spcAft>
                <a:spcPts val="0"/>
              </a:spcAft>
              <a:buSzPts val="4500"/>
              <a:buNone/>
              <a:defRPr sz="4500"/>
            </a:lvl1pPr>
            <a:lvl2pPr lvl="1" algn="ctr">
              <a:spcBef>
                <a:spcPts val="0"/>
              </a:spcBef>
              <a:spcAft>
                <a:spcPts val="0"/>
              </a:spcAft>
              <a:buSzPts val="4500"/>
              <a:buNone/>
              <a:defRPr sz="4500"/>
            </a:lvl2pPr>
            <a:lvl3pPr lvl="2" algn="ctr">
              <a:spcBef>
                <a:spcPts val="0"/>
              </a:spcBef>
              <a:spcAft>
                <a:spcPts val="0"/>
              </a:spcAft>
              <a:buSzPts val="4500"/>
              <a:buNone/>
              <a:defRPr sz="4500"/>
            </a:lvl3pPr>
            <a:lvl4pPr lvl="3" algn="ctr">
              <a:spcBef>
                <a:spcPts val="0"/>
              </a:spcBef>
              <a:spcAft>
                <a:spcPts val="0"/>
              </a:spcAft>
              <a:buSzPts val="4500"/>
              <a:buNone/>
              <a:defRPr sz="4500"/>
            </a:lvl4pPr>
            <a:lvl5pPr lvl="4" algn="ctr">
              <a:spcBef>
                <a:spcPts val="0"/>
              </a:spcBef>
              <a:spcAft>
                <a:spcPts val="0"/>
              </a:spcAft>
              <a:buSzPts val="4500"/>
              <a:buNone/>
              <a:defRPr sz="4500"/>
            </a:lvl5pPr>
            <a:lvl6pPr lvl="5" algn="ctr">
              <a:spcBef>
                <a:spcPts val="0"/>
              </a:spcBef>
              <a:spcAft>
                <a:spcPts val="0"/>
              </a:spcAft>
              <a:buSzPts val="4500"/>
              <a:buNone/>
              <a:defRPr sz="4500"/>
            </a:lvl6pPr>
            <a:lvl7pPr lvl="6" algn="ctr">
              <a:spcBef>
                <a:spcPts val="0"/>
              </a:spcBef>
              <a:spcAft>
                <a:spcPts val="0"/>
              </a:spcAft>
              <a:buSzPts val="4500"/>
              <a:buNone/>
              <a:defRPr sz="4500"/>
            </a:lvl7pPr>
            <a:lvl8pPr lvl="7" algn="ctr">
              <a:spcBef>
                <a:spcPts val="0"/>
              </a:spcBef>
              <a:spcAft>
                <a:spcPts val="0"/>
              </a:spcAft>
              <a:buSzPts val="4500"/>
              <a:buNone/>
              <a:defRPr sz="4500"/>
            </a:lvl8pPr>
            <a:lvl9pPr lvl="8" algn="ctr">
              <a:spcBef>
                <a:spcPts val="0"/>
              </a:spcBef>
              <a:spcAft>
                <a:spcPts val="0"/>
              </a:spcAft>
              <a:buSzPts val="4500"/>
              <a:buNone/>
              <a:defRPr sz="4500"/>
            </a:lvl9pPr>
          </a:lstStyle>
          <a:p/>
        </p:txBody>
      </p:sp>
      <p:sp>
        <p:nvSpPr>
          <p:cNvPr id="536" name="Google Shape;536;p9"/>
          <p:cNvSpPr txBox="1"/>
          <p:nvPr>
            <p:ph idx="1" type="subTitle"/>
          </p:nvPr>
        </p:nvSpPr>
        <p:spPr>
          <a:xfrm>
            <a:off x="2549400" y="2544981"/>
            <a:ext cx="4045200" cy="1208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700"/>
              <a:buNone/>
              <a:defRPr sz="1700"/>
            </a:lvl1pPr>
            <a:lvl2pPr lvl="1" algn="ctr">
              <a:lnSpc>
                <a:spcPct val="100000"/>
              </a:lnSpc>
              <a:spcBef>
                <a:spcPts val="0"/>
              </a:spcBef>
              <a:spcAft>
                <a:spcPts val="0"/>
              </a:spcAft>
              <a:buSzPts val="1700"/>
              <a:buNone/>
              <a:defRPr sz="1700"/>
            </a:lvl2pPr>
            <a:lvl3pPr lvl="2" algn="ctr">
              <a:lnSpc>
                <a:spcPct val="100000"/>
              </a:lnSpc>
              <a:spcBef>
                <a:spcPts val="0"/>
              </a:spcBef>
              <a:spcAft>
                <a:spcPts val="0"/>
              </a:spcAft>
              <a:buSzPts val="1700"/>
              <a:buNone/>
              <a:defRPr sz="1700"/>
            </a:lvl3pPr>
            <a:lvl4pPr lvl="3" algn="ctr">
              <a:lnSpc>
                <a:spcPct val="100000"/>
              </a:lnSpc>
              <a:spcBef>
                <a:spcPts val="0"/>
              </a:spcBef>
              <a:spcAft>
                <a:spcPts val="0"/>
              </a:spcAft>
              <a:buSzPts val="1700"/>
              <a:buNone/>
              <a:defRPr sz="1700"/>
            </a:lvl4pPr>
            <a:lvl5pPr lvl="4" algn="ctr">
              <a:lnSpc>
                <a:spcPct val="100000"/>
              </a:lnSpc>
              <a:spcBef>
                <a:spcPts val="0"/>
              </a:spcBef>
              <a:spcAft>
                <a:spcPts val="0"/>
              </a:spcAft>
              <a:buSzPts val="1700"/>
              <a:buNone/>
              <a:defRPr sz="1700"/>
            </a:lvl5pPr>
            <a:lvl6pPr lvl="5" algn="ctr">
              <a:lnSpc>
                <a:spcPct val="100000"/>
              </a:lnSpc>
              <a:spcBef>
                <a:spcPts val="0"/>
              </a:spcBef>
              <a:spcAft>
                <a:spcPts val="0"/>
              </a:spcAft>
              <a:buSzPts val="1700"/>
              <a:buNone/>
              <a:defRPr sz="1700"/>
            </a:lvl6pPr>
            <a:lvl7pPr lvl="6" algn="ctr">
              <a:lnSpc>
                <a:spcPct val="100000"/>
              </a:lnSpc>
              <a:spcBef>
                <a:spcPts val="0"/>
              </a:spcBef>
              <a:spcAft>
                <a:spcPts val="0"/>
              </a:spcAft>
              <a:buSzPts val="1700"/>
              <a:buNone/>
              <a:defRPr sz="1700"/>
            </a:lvl7pPr>
            <a:lvl8pPr lvl="7" algn="ctr">
              <a:lnSpc>
                <a:spcPct val="100000"/>
              </a:lnSpc>
              <a:spcBef>
                <a:spcPts val="0"/>
              </a:spcBef>
              <a:spcAft>
                <a:spcPts val="0"/>
              </a:spcAft>
              <a:buSzPts val="1700"/>
              <a:buNone/>
              <a:defRPr sz="1700"/>
            </a:lvl8pPr>
            <a:lvl9pPr lvl="8" algn="ctr">
              <a:lnSpc>
                <a:spcPct val="100000"/>
              </a:lnSpc>
              <a:spcBef>
                <a:spcPts val="0"/>
              </a:spcBef>
              <a:spcAft>
                <a:spcPts val="0"/>
              </a:spcAft>
              <a:buSzPts val="1700"/>
              <a:buNone/>
              <a:defRPr sz="1700"/>
            </a:lvl9pPr>
          </a:lstStyle>
          <a:p/>
        </p:txBody>
      </p:sp>
      <p:sp>
        <p:nvSpPr>
          <p:cNvPr id="537" name="Google Shape;537;p9"/>
          <p:cNvSpPr/>
          <p:nvPr/>
        </p:nvSpPr>
        <p:spPr>
          <a:xfrm>
            <a:off x="577225" y="-591925"/>
            <a:ext cx="676500" cy="3240600"/>
          </a:xfrm>
          <a:custGeom>
            <a:rect b="b" l="l" r="r" t="t"/>
            <a:pathLst>
              <a:path extrusionOk="0" h="129624" w="27060">
                <a:moveTo>
                  <a:pt x="0" y="0"/>
                </a:moveTo>
                <a:lnTo>
                  <a:pt x="0" y="101874"/>
                </a:lnTo>
                <a:lnTo>
                  <a:pt x="27060" y="129624"/>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cxnSp>
        <p:nvCxnSpPr>
          <p:cNvPr id="538" name="Google Shape;538;p9"/>
          <p:cNvCxnSpPr/>
          <p:nvPr/>
        </p:nvCxnSpPr>
        <p:spPr>
          <a:xfrm rot="10800000">
            <a:off x="8860050" y="3165000"/>
            <a:ext cx="0" cy="2300400"/>
          </a:xfrm>
          <a:prstGeom prst="straightConnector1">
            <a:avLst/>
          </a:pr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cxnSp>
      <p:grpSp>
        <p:nvGrpSpPr>
          <p:cNvPr id="539" name="Google Shape;539;p9"/>
          <p:cNvGrpSpPr/>
          <p:nvPr/>
        </p:nvGrpSpPr>
        <p:grpSpPr>
          <a:xfrm flipH="1">
            <a:off x="-2783025" y="2555026"/>
            <a:ext cx="4222888" cy="4088811"/>
            <a:chOff x="8129425" y="2555026"/>
            <a:chExt cx="4222888" cy="4088811"/>
          </a:xfrm>
        </p:grpSpPr>
        <p:sp>
          <p:nvSpPr>
            <p:cNvPr id="540" name="Google Shape;540;p9"/>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9"/>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9"/>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9"/>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9"/>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9"/>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9"/>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9"/>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8" name="Google Shape;548;p9"/>
          <p:cNvGrpSpPr/>
          <p:nvPr/>
        </p:nvGrpSpPr>
        <p:grpSpPr>
          <a:xfrm flipH="1">
            <a:off x="-2986745" y="907371"/>
            <a:ext cx="3769563" cy="11358057"/>
            <a:chOff x="-2722250" y="-1079764"/>
            <a:chExt cx="3769563" cy="11358057"/>
          </a:xfrm>
        </p:grpSpPr>
        <p:sp>
          <p:nvSpPr>
            <p:cNvPr id="549" name="Google Shape;549;p9"/>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9"/>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9"/>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9"/>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9"/>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9"/>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9"/>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9"/>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9"/>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9"/>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9"/>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9"/>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9"/>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9"/>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3" name="Google Shape;563;p9"/>
          <p:cNvGrpSpPr/>
          <p:nvPr/>
        </p:nvGrpSpPr>
        <p:grpSpPr>
          <a:xfrm flipH="1" rot="10800000">
            <a:off x="8591775" y="-1202836"/>
            <a:ext cx="4222888" cy="4088811"/>
            <a:chOff x="8129425" y="2555026"/>
            <a:chExt cx="4222888" cy="4088811"/>
          </a:xfrm>
        </p:grpSpPr>
        <p:sp>
          <p:nvSpPr>
            <p:cNvPr id="564" name="Google Shape;564;p9"/>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9"/>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9"/>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9"/>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9"/>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9"/>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9"/>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9"/>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2" name="Google Shape;572;p9"/>
          <p:cNvSpPr/>
          <p:nvPr/>
        </p:nvSpPr>
        <p:spPr>
          <a:xfrm>
            <a:off x="1238289" y="2620086"/>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3" name="Google Shape;573;p9"/>
          <p:cNvGrpSpPr/>
          <p:nvPr/>
        </p:nvGrpSpPr>
        <p:grpSpPr>
          <a:xfrm>
            <a:off x="824987" y="359239"/>
            <a:ext cx="117523" cy="719798"/>
            <a:chOff x="824987" y="359239"/>
            <a:chExt cx="117523" cy="719798"/>
          </a:xfrm>
        </p:grpSpPr>
        <p:sp>
          <p:nvSpPr>
            <p:cNvPr id="574" name="Google Shape;574;p9"/>
            <p:cNvSpPr/>
            <p:nvPr/>
          </p:nvSpPr>
          <p:spPr>
            <a:xfrm rot="-5400000">
              <a:off x="824987" y="35923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9"/>
            <p:cNvSpPr/>
            <p:nvPr/>
          </p:nvSpPr>
          <p:spPr>
            <a:xfrm rot="-5400000">
              <a:off x="824987" y="96151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9"/>
            <p:cNvSpPr/>
            <p:nvPr/>
          </p:nvSpPr>
          <p:spPr>
            <a:xfrm rot="-5400000">
              <a:off x="824987" y="76075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9"/>
            <p:cNvSpPr/>
            <p:nvPr/>
          </p:nvSpPr>
          <p:spPr>
            <a:xfrm rot="-5400000">
              <a:off x="824987" y="55999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9"/>
            <p:cNvSpPr/>
            <p:nvPr/>
          </p:nvSpPr>
          <p:spPr>
            <a:xfrm rot="-5400000">
              <a:off x="824987" y="35923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9"/>
            <p:cNvSpPr/>
            <p:nvPr/>
          </p:nvSpPr>
          <p:spPr>
            <a:xfrm rot="-5400000">
              <a:off x="824987" y="96151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9"/>
            <p:cNvSpPr/>
            <p:nvPr/>
          </p:nvSpPr>
          <p:spPr>
            <a:xfrm rot="-5400000">
              <a:off x="824987" y="76075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9"/>
            <p:cNvSpPr/>
            <p:nvPr/>
          </p:nvSpPr>
          <p:spPr>
            <a:xfrm rot="-5400000">
              <a:off x="824987" y="55999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2" name="Google Shape;582;p9"/>
          <p:cNvSpPr/>
          <p:nvPr/>
        </p:nvSpPr>
        <p:spPr>
          <a:xfrm>
            <a:off x="577225" y="-591925"/>
            <a:ext cx="676500" cy="3240600"/>
          </a:xfrm>
          <a:custGeom>
            <a:rect b="b" l="l" r="r" t="t"/>
            <a:pathLst>
              <a:path extrusionOk="0" h="129624" w="27060">
                <a:moveTo>
                  <a:pt x="0" y="0"/>
                </a:moveTo>
                <a:lnTo>
                  <a:pt x="0" y="101874"/>
                </a:lnTo>
                <a:lnTo>
                  <a:pt x="27060" y="129624"/>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583" name="Google Shape;583;p9"/>
          <p:cNvSpPr/>
          <p:nvPr/>
        </p:nvSpPr>
        <p:spPr>
          <a:xfrm>
            <a:off x="1238289" y="2620086"/>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4" name="Google Shape;584;p9"/>
          <p:cNvCxnSpPr/>
          <p:nvPr/>
        </p:nvCxnSpPr>
        <p:spPr>
          <a:xfrm rot="10800000">
            <a:off x="8860050" y="3165000"/>
            <a:ext cx="0" cy="2300400"/>
          </a:xfrm>
          <a:prstGeom prst="straightConnector1">
            <a:avLst/>
          </a:pr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cxnSp>
      <p:grpSp>
        <p:nvGrpSpPr>
          <p:cNvPr id="585" name="Google Shape;585;p9"/>
          <p:cNvGrpSpPr/>
          <p:nvPr/>
        </p:nvGrpSpPr>
        <p:grpSpPr>
          <a:xfrm>
            <a:off x="8202950" y="1983213"/>
            <a:ext cx="237939" cy="3223487"/>
            <a:chOff x="8202950" y="1983213"/>
            <a:chExt cx="237939" cy="3223487"/>
          </a:xfrm>
        </p:grpSpPr>
        <p:sp>
          <p:nvSpPr>
            <p:cNvPr id="586" name="Google Shape;586;p9"/>
            <p:cNvSpPr/>
            <p:nvPr/>
          </p:nvSpPr>
          <p:spPr>
            <a:xfrm>
              <a:off x="8202950" y="2093625"/>
              <a:ext cx="182750" cy="3113075"/>
            </a:xfrm>
            <a:custGeom>
              <a:rect b="b" l="l" r="r" t="t"/>
              <a:pathLst>
                <a:path extrusionOk="0" h="124523" w="7310">
                  <a:moveTo>
                    <a:pt x="6787" y="124523"/>
                  </a:moveTo>
                  <a:lnTo>
                    <a:pt x="7236" y="67122"/>
                  </a:lnTo>
                  <a:lnTo>
                    <a:pt x="0" y="57280"/>
                  </a:lnTo>
                  <a:lnTo>
                    <a:pt x="0" y="33256"/>
                  </a:lnTo>
                  <a:lnTo>
                    <a:pt x="7310" y="23088"/>
                  </a:lnTo>
                  <a:lnTo>
                    <a:pt x="7253" y="0"/>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587" name="Google Shape;587;p9"/>
            <p:cNvSpPr/>
            <p:nvPr/>
          </p:nvSpPr>
          <p:spPr>
            <a:xfrm>
              <a:off x="8330489" y="1983213"/>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9"/>
            <p:cNvSpPr/>
            <p:nvPr/>
          </p:nvSpPr>
          <p:spPr>
            <a:xfrm>
              <a:off x="8202950" y="2093625"/>
              <a:ext cx="182750" cy="3113075"/>
            </a:xfrm>
            <a:custGeom>
              <a:rect b="b" l="l" r="r" t="t"/>
              <a:pathLst>
                <a:path extrusionOk="0" h="124523" w="7310">
                  <a:moveTo>
                    <a:pt x="6787" y="124523"/>
                  </a:moveTo>
                  <a:lnTo>
                    <a:pt x="7236" y="67122"/>
                  </a:lnTo>
                  <a:lnTo>
                    <a:pt x="0" y="57280"/>
                  </a:lnTo>
                  <a:lnTo>
                    <a:pt x="0" y="33256"/>
                  </a:lnTo>
                  <a:lnTo>
                    <a:pt x="7310" y="23088"/>
                  </a:lnTo>
                  <a:lnTo>
                    <a:pt x="7253" y="0"/>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589" name="Google Shape;589;p9"/>
            <p:cNvSpPr/>
            <p:nvPr/>
          </p:nvSpPr>
          <p:spPr>
            <a:xfrm>
              <a:off x="8330489" y="1983213"/>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0" name="Google Shape;590;p9"/>
          <p:cNvGrpSpPr/>
          <p:nvPr/>
        </p:nvGrpSpPr>
        <p:grpSpPr>
          <a:xfrm>
            <a:off x="7704114" y="-97112"/>
            <a:ext cx="261061" cy="3913266"/>
            <a:chOff x="7704114" y="-97112"/>
            <a:chExt cx="261061" cy="3913266"/>
          </a:xfrm>
        </p:grpSpPr>
        <p:sp>
          <p:nvSpPr>
            <p:cNvPr id="591" name="Google Shape;591;p9"/>
            <p:cNvSpPr/>
            <p:nvPr/>
          </p:nvSpPr>
          <p:spPr>
            <a:xfrm>
              <a:off x="7779425" y="-97112"/>
              <a:ext cx="185750" cy="3804950"/>
            </a:xfrm>
            <a:custGeom>
              <a:rect b="b" l="l" r="r" t="t"/>
              <a:pathLst>
                <a:path extrusionOk="0" h="152198" w="7430">
                  <a:moveTo>
                    <a:pt x="7366" y="0"/>
                  </a:moveTo>
                  <a:lnTo>
                    <a:pt x="7430" y="96755"/>
                  </a:lnTo>
                  <a:lnTo>
                    <a:pt x="0" y="107019"/>
                  </a:lnTo>
                  <a:lnTo>
                    <a:pt x="8" y="152198"/>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592" name="Google Shape;592;p9"/>
            <p:cNvSpPr/>
            <p:nvPr/>
          </p:nvSpPr>
          <p:spPr>
            <a:xfrm>
              <a:off x="7704114" y="3665554"/>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9"/>
            <p:cNvSpPr/>
            <p:nvPr/>
          </p:nvSpPr>
          <p:spPr>
            <a:xfrm>
              <a:off x="7779425" y="-97112"/>
              <a:ext cx="185750" cy="3804950"/>
            </a:xfrm>
            <a:custGeom>
              <a:rect b="b" l="l" r="r" t="t"/>
              <a:pathLst>
                <a:path extrusionOk="0" h="152198" w="7430">
                  <a:moveTo>
                    <a:pt x="7366" y="0"/>
                  </a:moveTo>
                  <a:lnTo>
                    <a:pt x="7430" y="96755"/>
                  </a:lnTo>
                  <a:lnTo>
                    <a:pt x="0" y="107019"/>
                  </a:lnTo>
                  <a:lnTo>
                    <a:pt x="8" y="152198"/>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594" name="Google Shape;594;p9"/>
            <p:cNvSpPr/>
            <p:nvPr/>
          </p:nvSpPr>
          <p:spPr>
            <a:xfrm>
              <a:off x="7704114" y="3665554"/>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95" name="Shape 595"/>
        <p:cNvGrpSpPr/>
        <p:nvPr/>
      </p:nvGrpSpPr>
      <p:grpSpPr>
        <a:xfrm>
          <a:off x="0" y="0"/>
          <a:ext cx="0" cy="0"/>
          <a:chOff x="0" y="0"/>
          <a:chExt cx="0" cy="0"/>
        </a:xfrm>
      </p:grpSpPr>
      <p:sp>
        <p:nvSpPr>
          <p:cNvPr id="596" name="Google Shape;596;p10"/>
          <p:cNvSpPr/>
          <p:nvPr/>
        </p:nvSpPr>
        <p:spPr>
          <a:xfrm>
            <a:off x="0" y="0"/>
            <a:ext cx="6742200" cy="5143500"/>
          </a:xfrm>
          <a:prstGeom prst="rect">
            <a:avLst/>
          </a:prstGeom>
          <a:gradFill>
            <a:gsLst>
              <a:gs pos="0">
                <a:srgbClr val="000000">
                  <a:alpha val="45490"/>
                </a:srgbClr>
              </a:gs>
              <a:gs pos="100000">
                <a:srgbClr val="3D3E40">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7" name="Google Shape;597;p10"/>
          <p:cNvGrpSpPr/>
          <p:nvPr/>
        </p:nvGrpSpPr>
        <p:grpSpPr>
          <a:xfrm flipH="1" rot="5400000">
            <a:off x="-557306" y="-3451592"/>
            <a:ext cx="4222888" cy="4088811"/>
            <a:chOff x="8129425" y="2555026"/>
            <a:chExt cx="4222888" cy="4088811"/>
          </a:xfrm>
        </p:grpSpPr>
        <p:sp>
          <p:nvSpPr>
            <p:cNvPr id="598" name="Google Shape;598;p10"/>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0"/>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0"/>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0"/>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0"/>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0"/>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0"/>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0"/>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6" name="Google Shape;606;p10"/>
          <p:cNvGrpSpPr/>
          <p:nvPr/>
        </p:nvGrpSpPr>
        <p:grpSpPr>
          <a:xfrm>
            <a:off x="5933938" y="3940986"/>
            <a:ext cx="3769563" cy="11358057"/>
            <a:chOff x="-2722250" y="-1079764"/>
            <a:chExt cx="3769563" cy="11358057"/>
          </a:xfrm>
        </p:grpSpPr>
        <p:sp>
          <p:nvSpPr>
            <p:cNvPr id="607" name="Google Shape;607;p10"/>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0"/>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0"/>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0"/>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0"/>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0"/>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0"/>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0"/>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0"/>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0"/>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0"/>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0"/>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0"/>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0"/>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1" name="Google Shape;621;p10"/>
          <p:cNvSpPr txBox="1"/>
          <p:nvPr>
            <p:ph type="title"/>
          </p:nvPr>
        </p:nvSpPr>
        <p:spPr>
          <a:xfrm>
            <a:off x="713225" y="2297675"/>
            <a:ext cx="3801000" cy="24048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300"/>
              <a:buNone/>
              <a:defRPr/>
            </a:lvl1pPr>
            <a:lvl2pPr lvl="1" rtl="0" algn="l">
              <a:spcBef>
                <a:spcPts val="0"/>
              </a:spcBef>
              <a:spcAft>
                <a:spcPts val="0"/>
              </a:spcAft>
              <a:buSzPts val="3300"/>
              <a:buNone/>
              <a:defRPr/>
            </a:lvl2pPr>
            <a:lvl3pPr lvl="2" rtl="0" algn="l">
              <a:spcBef>
                <a:spcPts val="0"/>
              </a:spcBef>
              <a:spcAft>
                <a:spcPts val="0"/>
              </a:spcAft>
              <a:buSzPts val="3300"/>
              <a:buNone/>
              <a:defRPr/>
            </a:lvl3pPr>
            <a:lvl4pPr lvl="3" rtl="0" algn="l">
              <a:spcBef>
                <a:spcPts val="0"/>
              </a:spcBef>
              <a:spcAft>
                <a:spcPts val="0"/>
              </a:spcAft>
              <a:buSzPts val="3300"/>
              <a:buNone/>
              <a:defRPr/>
            </a:lvl4pPr>
            <a:lvl5pPr lvl="4" rtl="0" algn="l">
              <a:spcBef>
                <a:spcPts val="0"/>
              </a:spcBef>
              <a:spcAft>
                <a:spcPts val="0"/>
              </a:spcAft>
              <a:buSzPts val="3300"/>
              <a:buNone/>
              <a:defRPr/>
            </a:lvl5pPr>
            <a:lvl6pPr lvl="5" rtl="0" algn="l">
              <a:spcBef>
                <a:spcPts val="0"/>
              </a:spcBef>
              <a:spcAft>
                <a:spcPts val="0"/>
              </a:spcAft>
              <a:buSzPts val="3300"/>
              <a:buNone/>
              <a:defRPr/>
            </a:lvl6pPr>
            <a:lvl7pPr lvl="6" rtl="0" algn="l">
              <a:spcBef>
                <a:spcPts val="0"/>
              </a:spcBef>
              <a:spcAft>
                <a:spcPts val="0"/>
              </a:spcAft>
              <a:buSzPts val="3300"/>
              <a:buNone/>
              <a:defRPr/>
            </a:lvl7pPr>
            <a:lvl8pPr lvl="7" rtl="0" algn="l">
              <a:spcBef>
                <a:spcPts val="0"/>
              </a:spcBef>
              <a:spcAft>
                <a:spcPts val="0"/>
              </a:spcAft>
              <a:buSzPts val="3300"/>
              <a:buNone/>
              <a:defRPr/>
            </a:lvl8pPr>
            <a:lvl9pPr lvl="8" rtl="0" algn="l">
              <a:spcBef>
                <a:spcPts val="0"/>
              </a:spcBef>
              <a:spcAft>
                <a:spcPts val="0"/>
              </a:spcAft>
              <a:buSzPts val="33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36" Type="http://schemas.openxmlformats.org/officeDocument/2006/relationships/theme" Target="../theme/theme2.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25"/>
            <a:ext cx="7717500" cy="4782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Clr>
                <a:schemeClr val="lt1"/>
              </a:buClr>
              <a:buSzPts val="3300"/>
              <a:buFont typeface="Play"/>
              <a:buNone/>
              <a:defRPr b="1" sz="3300">
                <a:solidFill>
                  <a:schemeClr val="lt1"/>
                </a:solidFill>
                <a:latin typeface="Play"/>
                <a:ea typeface="Play"/>
                <a:cs typeface="Play"/>
                <a:sym typeface="Play"/>
              </a:defRPr>
            </a:lvl1pPr>
            <a:lvl2pPr lvl="1" algn="ctr">
              <a:spcBef>
                <a:spcPts val="0"/>
              </a:spcBef>
              <a:spcAft>
                <a:spcPts val="0"/>
              </a:spcAft>
              <a:buClr>
                <a:schemeClr val="lt1"/>
              </a:buClr>
              <a:buSzPts val="3300"/>
              <a:buFont typeface="Play"/>
              <a:buNone/>
              <a:defRPr b="1" sz="3300">
                <a:solidFill>
                  <a:schemeClr val="lt1"/>
                </a:solidFill>
                <a:latin typeface="Play"/>
                <a:ea typeface="Play"/>
                <a:cs typeface="Play"/>
                <a:sym typeface="Play"/>
              </a:defRPr>
            </a:lvl2pPr>
            <a:lvl3pPr lvl="2" algn="ctr">
              <a:spcBef>
                <a:spcPts val="0"/>
              </a:spcBef>
              <a:spcAft>
                <a:spcPts val="0"/>
              </a:spcAft>
              <a:buClr>
                <a:schemeClr val="lt1"/>
              </a:buClr>
              <a:buSzPts val="3300"/>
              <a:buFont typeface="Play"/>
              <a:buNone/>
              <a:defRPr b="1" sz="3300">
                <a:solidFill>
                  <a:schemeClr val="lt1"/>
                </a:solidFill>
                <a:latin typeface="Play"/>
                <a:ea typeface="Play"/>
                <a:cs typeface="Play"/>
                <a:sym typeface="Play"/>
              </a:defRPr>
            </a:lvl3pPr>
            <a:lvl4pPr lvl="3" algn="ctr">
              <a:spcBef>
                <a:spcPts val="0"/>
              </a:spcBef>
              <a:spcAft>
                <a:spcPts val="0"/>
              </a:spcAft>
              <a:buClr>
                <a:schemeClr val="lt1"/>
              </a:buClr>
              <a:buSzPts val="3300"/>
              <a:buFont typeface="Play"/>
              <a:buNone/>
              <a:defRPr b="1" sz="3300">
                <a:solidFill>
                  <a:schemeClr val="lt1"/>
                </a:solidFill>
                <a:latin typeface="Play"/>
                <a:ea typeface="Play"/>
                <a:cs typeface="Play"/>
                <a:sym typeface="Play"/>
              </a:defRPr>
            </a:lvl4pPr>
            <a:lvl5pPr lvl="4" algn="ctr">
              <a:spcBef>
                <a:spcPts val="0"/>
              </a:spcBef>
              <a:spcAft>
                <a:spcPts val="0"/>
              </a:spcAft>
              <a:buClr>
                <a:schemeClr val="lt1"/>
              </a:buClr>
              <a:buSzPts val="3300"/>
              <a:buFont typeface="Play"/>
              <a:buNone/>
              <a:defRPr b="1" sz="3300">
                <a:solidFill>
                  <a:schemeClr val="lt1"/>
                </a:solidFill>
                <a:latin typeface="Play"/>
                <a:ea typeface="Play"/>
                <a:cs typeface="Play"/>
                <a:sym typeface="Play"/>
              </a:defRPr>
            </a:lvl5pPr>
            <a:lvl6pPr lvl="5" algn="ctr">
              <a:spcBef>
                <a:spcPts val="0"/>
              </a:spcBef>
              <a:spcAft>
                <a:spcPts val="0"/>
              </a:spcAft>
              <a:buClr>
                <a:schemeClr val="lt1"/>
              </a:buClr>
              <a:buSzPts val="3300"/>
              <a:buFont typeface="Play"/>
              <a:buNone/>
              <a:defRPr b="1" sz="3300">
                <a:solidFill>
                  <a:schemeClr val="lt1"/>
                </a:solidFill>
                <a:latin typeface="Play"/>
                <a:ea typeface="Play"/>
                <a:cs typeface="Play"/>
                <a:sym typeface="Play"/>
              </a:defRPr>
            </a:lvl6pPr>
            <a:lvl7pPr lvl="6" algn="ctr">
              <a:spcBef>
                <a:spcPts val="0"/>
              </a:spcBef>
              <a:spcAft>
                <a:spcPts val="0"/>
              </a:spcAft>
              <a:buClr>
                <a:schemeClr val="lt1"/>
              </a:buClr>
              <a:buSzPts val="3300"/>
              <a:buFont typeface="Play"/>
              <a:buNone/>
              <a:defRPr b="1" sz="3300">
                <a:solidFill>
                  <a:schemeClr val="lt1"/>
                </a:solidFill>
                <a:latin typeface="Play"/>
                <a:ea typeface="Play"/>
                <a:cs typeface="Play"/>
                <a:sym typeface="Play"/>
              </a:defRPr>
            </a:lvl7pPr>
            <a:lvl8pPr lvl="7" algn="ctr">
              <a:spcBef>
                <a:spcPts val="0"/>
              </a:spcBef>
              <a:spcAft>
                <a:spcPts val="0"/>
              </a:spcAft>
              <a:buClr>
                <a:schemeClr val="lt1"/>
              </a:buClr>
              <a:buSzPts val="3300"/>
              <a:buFont typeface="Play"/>
              <a:buNone/>
              <a:defRPr b="1" sz="3300">
                <a:solidFill>
                  <a:schemeClr val="lt1"/>
                </a:solidFill>
                <a:latin typeface="Play"/>
                <a:ea typeface="Play"/>
                <a:cs typeface="Play"/>
                <a:sym typeface="Play"/>
              </a:defRPr>
            </a:lvl8pPr>
            <a:lvl9pPr lvl="8" algn="ctr">
              <a:spcBef>
                <a:spcPts val="0"/>
              </a:spcBef>
              <a:spcAft>
                <a:spcPts val="0"/>
              </a:spcAft>
              <a:buClr>
                <a:schemeClr val="lt1"/>
              </a:buClr>
              <a:buSzPts val="3300"/>
              <a:buFont typeface="Play"/>
              <a:buNone/>
              <a:defRPr b="1" sz="3300">
                <a:solidFill>
                  <a:schemeClr val="lt1"/>
                </a:solidFill>
                <a:latin typeface="Play"/>
                <a:ea typeface="Play"/>
                <a:cs typeface="Play"/>
                <a:sym typeface="Play"/>
              </a:defRPr>
            </a:lvl9pPr>
          </a:lstStyle>
          <a:p/>
        </p:txBody>
      </p:sp>
      <p:sp>
        <p:nvSpPr>
          <p:cNvPr id="7" name="Google Shape;7;p1"/>
          <p:cNvSpPr txBox="1"/>
          <p:nvPr>
            <p:ph idx="1" type="body"/>
          </p:nvPr>
        </p:nvSpPr>
        <p:spPr>
          <a:xfrm>
            <a:off x="713225" y="1297400"/>
            <a:ext cx="7717500" cy="32715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1pPr>
            <a:lvl2pPr indent="-317500" lvl="1" marL="9144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2pPr>
            <a:lvl3pPr indent="-317500" lvl="2" marL="13716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3pPr>
            <a:lvl4pPr indent="-317500" lvl="3" marL="18288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4pPr>
            <a:lvl5pPr indent="-317500" lvl="4" marL="22860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5pPr>
            <a:lvl6pPr indent="-317500" lvl="5" marL="27432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6pPr>
            <a:lvl7pPr indent="-317500" lvl="6" marL="32004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7pPr>
            <a:lvl8pPr indent="-317500" lvl="7" marL="36576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8pPr>
            <a:lvl9pPr indent="-317500" lvl="8" marL="4114800">
              <a:lnSpc>
                <a:spcPct val="115000"/>
              </a:lnSpc>
              <a:spcBef>
                <a:spcPts val="1600"/>
              </a:spcBef>
              <a:spcAft>
                <a:spcPts val="160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developer.mozilla.org/es/docs/Learn/JavaScript/First_steps/What_is_JavaScript" TargetMode="External"/><Relationship Id="rId4" Type="http://schemas.openxmlformats.org/officeDocument/2006/relationships/hyperlink" Target="https://www.aprenderaprogramar.com/index.php?option=com_content&amp;view=article&amp;id=590:ique-es-y-para-que-sirve-javascript-embeber-javascript-en-html-ejercicio-ejemplo-basico-cu00731b&amp;catid=69&amp;Itemid=192" TargetMode="External"/><Relationship Id="rId5" Type="http://schemas.openxmlformats.org/officeDocument/2006/relationships/hyperlink" Target="https://norfipc.com/web/javascript-facil-paginas-web-ejemplos.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es.slideshare.net/gabos/programacin-del-lado-del-cliente" TargetMode="External"/><Relationship Id="rId4" Type="http://schemas.openxmlformats.org/officeDocument/2006/relationships/hyperlink" Target="https://developer.mozilla.org/es/docs/Web/JavaScript/Guide/Introduction" TargetMode="External"/><Relationship Id="rId5" Type="http://schemas.openxmlformats.org/officeDocument/2006/relationships/hyperlink" Target="https://developer.mozilla.org/es/docs/Learn/Getting_started_with_the_web/JavaScript_basic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eveloper.mozilla.org/es/docs/Web/JavaScript/Reference/Statements/let" TargetMode="External"/><Relationship Id="rId4" Type="http://schemas.openxmlformats.org/officeDocument/2006/relationships/hyperlink" Target="https://developer.mozilla.org/es/docs/Web/JavaScript/Reference/Statements/le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31" name="Shape 2631"/>
        <p:cNvGrpSpPr/>
        <p:nvPr/>
      </p:nvGrpSpPr>
      <p:grpSpPr>
        <a:xfrm>
          <a:off x="0" y="0"/>
          <a:ext cx="0" cy="0"/>
          <a:chOff x="0" y="0"/>
          <a:chExt cx="0" cy="0"/>
        </a:xfrm>
      </p:grpSpPr>
      <p:sp>
        <p:nvSpPr>
          <p:cNvPr id="2632" name="Google Shape;2632;p37"/>
          <p:cNvSpPr txBox="1"/>
          <p:nvPr>
            <p:ph type="ctrTitle"/>
          </p:nvPr>
        </p:nvSpPr>
        <p:spPr>
          <a:xfrm>
            <a:off x="1282800" y="1174225"/>
            <a:ext cx="6578400" cy="149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500"/>
              <a:t>Programacion Web Front End</a:t>
            </a:r>
            <a:r>
              <a:rPr lang="en" sz="4800"/>
              <a:t> </a:t>
            </a:r>
            <a:r>
              <a:rPr lang="en" sz="5000">
                <a:solidFill>
                  <a:schemeClr val="lt2"/>
                </a:solidFill>
              </a:rPr>
              <a:t>JavaScript</a:t>
            </a:r>
            <a:endParaRPr sz="5000"/>
          </a:p>
        </p:txBody>
      </p:sp>
      <p:sp>
        <p:nvSpPr>
          <p:cNvPr id="2633" name="Google Shape;2633;p37"/>
          <p:cNvSpPr txBox="1"/>
          <p:nvPr>
            <p:ph idx="1" type="subTitle"/>
          </p:nvPr>
        </p:nvSpPr>
        <p:spPr>
          <a:xfrm>
            <a:off x="2298000" y="2770450"/>
            <a:ext cx="4720800" cy="15699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sz="1800"/>
              <a:t>WEBSOFT ALEGARY</a:t>
            </a:r>
            <a:endParaRPr sz="1800"/>
          </a:p>
          <a:p>
            <a:pPr indent="0" lvl="0" marL="457200" rtl="0" algn="l">
              <a:spcBef>
                <a:spcPts val="0"/>
              </a:spcBef>
              <a:spcAft>
                <a:spcPts val="0"/>
              </a:spcAft>
              <a:buNone/>
            </a:pPr>
            <a:r>
              <a:rPr lang="en" sz="1800"/>
              <a:t>Alejandro Marin Rivera #19550736</a:t>
            </a:r>
            <a:endParaRPr sz="1800"/>
          </a:p>
          <a:p>
            <a:pPr indent="0" lvl="0" marL="457200" rtl="0" algn="l">
              <a:spcBef>
                <a:spcPts val="0"/>
              </a:spcBef>
              <a:spcAft>
                <a:spcPts val="0"/>
              </a:spcAft>
              <a:buNone/>
            </a:pPr>
            <a:r>
              <a:rPr lang="en" sz="1800"/>
              <a:t>Yair Ezequiel </a:t>
            </a:r>
            <a:r>
              <a:rPr lang="en" sz="1800"/>
              <a:t>Carreon Rede #19550739</a:t>
            </a:r>
            <a:endParaRPr sz="1800"/>
          </a:p>
          <a:p>
            <a:pPr indent="0" lvl="0" marL="457200" rtl="0" algn="l">
              <a:spcBef>
                <a:spcPts val="0"/>
              </a:spcBef>
              <a:spcAft>
                <a:spcPts val="0"/>
              </a:spcAft>
              <a:buNone/>
            </a:pPr>
            <a:r>
              <a:rPr lang="en" sz="1800"/>
              <a:t>Edgar Enrique Ruiz Bejar #19550768</a:t>
            </a:r>
            <a:endParaRPr sz="1800"/>
          </a:p>
          <a:p>
            <a:pPr indent="0" lvl="0" marL="457200" rtl="0" algn="l">
              <a:spcBef>
                <a:spcPts val="0"/>
              </a:spcBef>
              <a:spcAft>
                <a:spcPts val="0"/>
              </a:spcAft>
              <a:buNone/>
            </a:pPr>
            <a:r>
              <a:rPr lang="en" sz="1800"/>
              <a:t>Alexis Eduardo Meraz Avilez #19550775</a:t>
            </a:r>
            <a:endParaRPr sz="1800"/>
          </a:p>
        </p:txBody>
      </p:sp>
      <p:cxnSp>
        <p:nvCxnSpPr>
          <p:cNvPr id="2634" name="Google Shape;2634;p37"/>
          <p:cNvCxnSpPr/>
          <p:nvPr/>
        </p:nvCxnSpPr>
        <p:spPr>
          <a:xfrm>
            <a:off x="2417500" y="4495270"/>
            <a:ext cx="4177200" cy="0"/>
          </a:xfrm>
          <a:prstGeom prst="straightConnector1">
            <a:avLst/>
          </a:pr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cxnSp>
      <p:grpSp>
        <p:nvGrpSpPr>
          <p:cNvPr id="2635" name="Google Shape;2635;p37"/>
          <p:cNvGrpSpPr/>
          <p:nvPr/>
        </p:nvGrpSpPr>
        <p:grpSpPr>
          <a:xfrm>
            <a:off x="2348175" y="4427632"/>
            <a:ext cx="4447650" cy="135300"/>
            <a:chOff x="2365175" y="3596070"/>
            <a:chExt cx="4447650" cy="135300"/>
          </a:xfrm>
        </p:grpSpPr>
        <p:sp>
          <p:nvSpPr>
            <p:cNvPr id="2636" name="Google Shape;2636;p37"/>
            <p:cNvSpPr/>
            <p:nvPr/>
          </p:nvSpPr>
          <p:spPr>
            <a:xfrm>
              <a:off x="2365175" y="3596070"/>
              <a:ext cx="135300" cy="1353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37"/>
            <p:cNvSpPr/>
            <p:nvPr/>
          </p:nvSpPr>
          <p:spPr>
            <a:xfrm>
              <a:off x="6677525" y="3596070"/>
              <a:ext cx="135300" cy="1353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38" name="Google Shape;2638;p37"/>
            <p:cNvCxnSpPr>
              <a:stCxn id="2636" idx="6"/>
              <a:endCxn id="2637" idx="2"/>
            </p:cNvCxnSpPr>
            <p:nvPr/>
          </p:nvCxnSpPr>
          <p:spPr>
            <a:xfrm>
              <a:off x="2500475" y="3663720"/>
              <a:ext cx="4177200" cy="0"/>
            </a:xfrm>
            <a:prstGeom prst="straightConnector1">
              <a:avLst/>
            </a:pr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cxnSp>
      </p:grpSp>
      <p:pic>
        <p:nvPicPr>
          <p:cNvPr id="2639" name="Google Shape;2639;p37"/>
          <p:cNvPicPr preferRelativeResize="0"/>
          <p:nvPr/>
        </p:nvPicPr>
        <p:blipFill>
          <a:blip r:embed="rId3">
            <a:alphaModFix/>
          </a:blip>
          <a:stretch>
            <a:fillRect/>
          </a:stretch>
        </p:blipFill>
        <p:spPr>
          <a:xfrm>
            <a:off x="388200" y="306789"/>
            <a:ext cx="1060975" cy="978335"/>
          </a:xfrm>
          <a:prstGeom prst="rect">
            <a:avLst/>
          </a:prstGeom>
          <a:noFill/>
          <a:ln>
            <a:noFill/>
          </a:ln>
        </p:spPr>
      </p:pic>
      <p:pic>
        <p:nvPicPr>
          <p:cNvPr id="2640" name="Google Shape;2640;p37"/>
          <p:cNvPicPr preferRelativeResize="0"/>
          <p:nvPr/>
        </p:nvPicPr>
        <p:blipFill>
          <a:blip r:embed="rId4">
            <a:alphaModFix/>
          </a:blip>
          <a:stretch>
            <a:fillRect/>
          </a:stretch>
        </p:blipFill>
        <p:spPr>
          <a:xfrm>
            <a:off x="7071075" y="446350"/>
            <a:ext cx="1823440" cy="838775"/>
          </a:xfrm>
          <a:prstGeom prst="rect">
            <a:avLst/>
          </a:prstGeom>
          <a:noFill/>
          <a:ln>
            <a:noFill/>
          </a:ln>
        </p:spPr>
      </p:pic>
      <p:pic>
        <p:nvPicPr>
          <p:cNvPr id="2641" name="Google Shape;2641;p37"/>
          <p:cNvPicPr preferRelativeResize="0"/>
          <p:nvPr/>
        </p:nvPicPr>
        <p:blipFill>
          <a:blip r:embed="rId5">
            <a:alphaModFix/>
          </a:blip>
          <a:stretch>
            <a:fillRect/>
          </a:stretch>
        </p:blipFill>
        <p:spPr>
          <a:xfrm>
            <a:off x="6594700" y="2274088"/>
            <a:ext cx="1493100" cy="1493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0"/>
                                        </p:tgtEl>
                                        <p:attrNameLst>
                                          <p:attrName>style.visibility</p:attrName>
                                        </p:attrNameLst>
                                      </p:cBhvr>
                                      <p:to>
                                        <p:strVal val="visible"/>
                                      </p:to>
                                    </p:set>
                                    <p:animEffect filter="fade" transition="in">
                                      <p:cBhvr>
                                        <p:cTn dur="1100"/>
                                        <p:tgtEl>
                                          <p:spTgt spid="26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13" name="Shape 2713"/>
        <p:cNvGrpSpPr/>
        <p:nvPr/>
      </p:nvGrpSpPr>
      <p:grpSpPr>
        <a:xfrm>
          <a:off x="0" y="0"/>
          <a:ext cx="0" cy="0"/>
          <a:chOff x="0" y="0"/>
          <a:chExt cx="0" cy="0"/>
        </a:xfrm>
      </p:grpSpPr>
      <p:grpSp>
        <p:nvGrpSpPr>
          <p:cNvPr id="2714" name="Google Shape;2714;p46"/>
          <p:cNvGrpSpPr/>
          <p:nvPr/>
        </p:nvGrpSpPr>
        <p:grpSpPr>
          <a:xfrm>
            <a:off x="4005089" y="1068761"/>
            <a:ext cx="1133821" cy="1133821"/>
            <a:chOff x="851175" y="1582401"/>
            <a:chExt cx="964872" cy="964872"/>
          </a:xfrm>
        </p:grpSpPr>
        <p:sp>
          <p:nvSpPr>
            <p:cNvPr id="2715" name="Google Shape;2715;p46"/>
            <p:cNvSpPr/>
            <p:nvPr/>
          </p:nvSpPr>
          <p:spPr>
            <a:xfrm>
              <a:off x="851175" y="1582401"/>
              <a:ext cx="964872" cy="964872"/>
            </a:xfrm>
            <a:custGeom>
              <a:rect b="b" l="l" r="r" t="t"/>
              <a:pathLst>
                <a:path extrusionOk="0" h="18493" w="18493">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46"/>
            <p:cNvSpPr/>
            <p:nvPr/>
          </p:nvSpPr>
          <p:spPr>
            <a:xfrm>
              <a:off x="851175" y="1582401"/>
              <a:ext cx="964872" cy="964872"/>
            </a:xfrm>
            <a:custGeom>
              <a:rect b="b" l="l" r="r" t="t"/>
              <a:pathLst>
                <a:path extrusionOk="0" h="18493" w="18493">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17" name="Google Shape;2717;p46"/>
          <p:cNvSpPr txBox="1"/>
          <p:nvPr>
            <p:ph type="title"/>
          </p:nvPr>
        </p:nvSpPr>
        <p:spPr>
          <a:xfrm>
            <a:off x="2206800" y="2374150"/>
            <a:ext cx="4730400" cy="68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Implementación</a:t>
            </a:r>
            <a:endParaRPr/>
          </a:p>
        </p:txBody>
      </p:sp>
      <p:sp>
        <p:nvSpPr>
          <p:cNvPr id="2718" name="Google Shape;2718;p46"/>
          <p:cNvSpPr txBox="1"/>
          <p:nvPr>
            <p:ph idx="2" type="title"/>
          </p:nvPr>
        </p:nvSpPr>
        <p:spPr>
          <a:xfrm>
            <a:off x="2206800" y="1223888"/>
            <a:ext cx="4730400" cy="82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cxnSp>
        <p:nvCxnSpPr>
          <p:cNvPr id="2719" name="Google Shape;2719;p46"/>
          <p:cNvCxnSpPr/>
          <p:nvPr/>
        </p:nvCxnSpPr>
        <p:spPr>
          <a:xfrm flipH="1" rot="10800000">
            <a:off x="2493738" y="3309720"/>
            <a:ext cx="4156500" cy="13500"/>
          </a:xfrm>
          <a:prstGeom prst="straightConnector1">
            <a:avLst/>
          </a:pr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cxnSp>
      <p:sp>
        <p:nvSpPr>
          <p:cNvPr id="2720" name="Google Shape;2720;p46"/>
          <p:cNvSpPr/>
          <p:nvPr/>
        </p:nvSpPr>
        <p:spPr>
          <a:xfrm>
            <a:off x="2358438" y="3248820"/>
            <a:ext cx="135300" cy="1353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46"/>
          <p:cNvSpPr/>
          <p:nvPr/>
        </p:nvSpPr>
        <p:spPr>
          <a:xfrm>
            <a:off x="6650238" y="3248820"/>
            <a:ext cx="135300" cy="1353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22" name="Google Shape;2722;p46"/>
          <p:cNvCxnSpPr>
            <a:stCxn id="2720" idx="6"/>
            <a:endCxn id="2721" idx="2"/>
          </p:cNvCxnSpPr>
          <p:nvPr/>
        </p:nvCxnSpPr>
        <p:spPr>
          <a:xfrm>
            <a:off x="2493738" y="3316470"/>
            <a:ext cx="4156500" cy="0"/>
          </a:xfrm>
          <a:prstGeom prst="straightConnector1">
            <a:avLst/>
          </a:pr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cxnSp>
      <p:sp>
        <p:nvSpPr>
          <p:cNvPr id="2723" name="Google Shape;2723;p46"/>
          <p:cNvSpPr txBox="1"/>
          <p:nvPr/>
        </p:nvSpPr>
        <p:spPr>
          <a:xfrm>
            <a:off x="0" y="0"/>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ourier New"/>
                <a:ea typeface="Courier New"/>
                <a:cs typeface="Courier New"/>
                <a:sym typeface="Courier New"/>
              </a:rPr>
              <a:t>1.3.1</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27" name="Shape 2727"/>
        <p:cNvGrpSpPr/>
        <p:nvPr/>
      </p:nvGrpSpPr>
      <p:grpSpPr>
        <a:xfrm>
          <a:off x="0" y="0"/>
          <a:ext cx="0" cy="0"/>
          <a:chOff x="0" y="0"/>
          <a:chExt cx="0" cy="0"/>
        </a:xfrm>
      </p:grpSpPr>
      <p:grpSp>
        <p:nvGrpSpPr>
          <p:cNvPr id="2728" name="Google Shape;2728;p47"/>
          <p:cNvGrpSpPr/>
          <p:nvPr/>
        </p:nvGrpSpPr>
        <p:grpSpPr>
          <a:xfrm>
            <a:off x="4005089" y="1068761"/>
            <a:ext cx="1133821" cy="1133821"/>
            <a:chOff x="851175" y="1582401"/>
            <a:chExt cx="964872" cy="964872"/>
          </a:xfrm>
        </p:grpSpPr>
        <p:sp>
          <p:nvSpPr>
            <p:cNvPr id="2729" name="Google Shape;2729;p47"/>
            <p:cNvSpPr/>
            <p:nvPr/>
          </p:nvSpPr>
          <p:spPr>
            <a:xfrm>
              <a:off x="851175" y="1582401"/>
              <a:ext cx="964872" cy="964872"/>
            </a:xfrm>
            <a:custGeom>
              <a:rect b="b" l="l" r="r" t="t"/>
              <a:pathLst>
                <a:path extrusionOk="0" h="18493" w="18493">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47"/>
            <p:cNvSpPr/>
            <p:nvPr/>
          </p:nvSpPr>
          <p:spPr>
            <a:xfrm>
              <a:off x="851175" y="1582401"/>
              <a:ext cx="964872" cy="964872"/>
            </a:xfrm>
            <a:custGeom>
              <a:rect b="b" l="l" r="r" t="t"/>
              <a:pathLst>
                <a:path extrusionOk="0" h="18493" w="18493">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31" name="Google Shape;2731;p47"/>
          <p:cNvSpPr txBox="1"/>
          <p:nvPr>
            <p:ph type="title"/>
          </p:nvPr>
        </p:nvSpPr>
        <p:spPr>
          <a:xfrm>
            <a:off x="2206800" y="2374150"/>
            <a:ext cx="4730400" cy="68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Conclusión</a:t>
            </a:r>
            <a:endParaRPr/>
          </a:p>
        </p:txBody>
      </p:sp>
      <p:sp>
        <p:nvSpPr>
          <p:cNvPr id="2732" name="Google Shape;2732;p47"/>
          <p:cNvSpPr txBox="1"/>
          <p:nvPr>
            <p:ph idx="2" type="title"/>
          </p:nvPr>
        </p:nvSpPr>
        <p:spPr>
          <a:xfrm>
            <a:off x="2206800" y="1223888"/>
            <a:ext cx="4730400" cy="82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cxnSp>
        <p:nvCxnSpPr>
          <p:cNvPr id="2733" name="Google Shape;2733;p47"/>
          <p:cNvCxnSpPr/>
          <p:nvPr/>
        </p:nvCxnSpPr>
        <p:spPr>
          <a:xfrm flipH="1" rot="10800000">
            <a:off x="2493738" y="3309720"/>
            <a:ext cx="4156500" cy="13500"/>
          </a:xfrm>
          <a:prstGeom prst="straightConnector1">
            <a:avLst/>
          </a:pr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cxnSp>
      <p:sp>
        <p:nvSpPr>
          <p:cNvPr id="2734" name="Google Shape;2734;p47"/>
          <p:cNvSpPr/>
          <p:nvPr/>
        </p:nvSpPr>
        <p:spPr>
          <a:xfrm>
            <a:off x="2358438" y="3248820"/>
            <a:ext cx="135300" cy="1353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47"/>
          <p:cNvSpPr/>
          <p:nvPr/>
        </p:nvSpPr>
        <p:spPr>
          <a:xfrm>
            <a:off x="6650238" y="3248820"/>
            <a:ext cx="135300" cy="1353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36" name="Google Shape;2736;p47"/>
          <p:cNvCxnSpPr>
            <a:stCxn id="2734" idx="6"/>
            <a:endCxn id="2735" idx="2"/>
          </p:cNvCxnSpPr>
          <p:nvPr/>
        </p:nvCxnSpPr>
        <p:spPr>
          <a:xfrm>
            <a:off x="2493738" y="3316470"/>
            <a:ext cx="4156500" cy="0"/>
          </a:xfrm>
          <a:prstGeom prst="straightConnector1">
            <a:avLst/>
          </a:pr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cxnSp>
      <p:sp>
        <p:nvSpPr>
          <p:cNvPr id="2737" name="Google Shape;2737;p47"/>
          <p:cNvSpPr txBox="1"/>
          <p:nvPr/>
        </p:nvSpPr>
        <p:spPr>
          <a:xfrm>
            <a:off x="0" y="0"/>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ourier New"/>
                <a:ea typeface="Courier New"/>
                <a:cs typeface="Courier New"/>
                <a:sym typeface="Courier New"/>
              </a:rPr>
              <a:t>1.3.1</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1" name="Shape 2741"/>
        <p:cNvGrpSpPr/>
        <p:nvPr/>
      </p:nvGrpSpPr>
      <p:grpSpPr>
        <a:xfrm>
          <a:off x="0" y="0"/>
          <a:ext cx="0" cy="0"/>
          <a:chOff x="0" y="0"/>
          <a:chExt cx="0" cy="0"/>
        </a:xfrm>
      </p:grpSpPr>
      <p:sp>
        <p:nvSpPr>
          <p:cNvPr id="2742" name="Google Shape;2742;p48"/>
          <p:cNvSpPr txBox="1"/>
          <p:nvPr>
            <p:ph idx="1" type="body"/>
          </p:nvPr>
        </p:nvSpPr>
        <p:spPr>
          <a:xfrm>
            <a:off x="713250" y="928900"/>
            <a:ext cx="7717500" cy="350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JavaScript es un lenguaje de programación para desarrollo web, que, al igual que otros lenguajes tiene uso de variables (var y let) y estructuras de control (If-else anidado, for, for in, while, do while). Tiene una consola que tiene diversas funcionalidades para trabajar desde el navegador y realizar ciertas pruebas.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Es una ayuda indispensable para la programación web, ya que nos permite realizar páginas con interacción del usuario.</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46" name="Shape 2746"/>
        <p:cNvGrpSpPr/>
        <p:nvPr/>
      </p:nvGrpSpPr>
      <p:grpSpPr>
        <a:xfrm>
          <a:off x="0" y="0"/>
          <a:ext cx="0" cy="0"/>
          <a:chOff x="0" y="0"/>
          <a:chExt cx="0" cy="0"/>
        </a:xfrm>
      </p:grpSpPr>
      <p:grpSp>
        <p:nvGrpSpPr>
          <p:cNvPr id="2747" name="Google Shape;2747;p49"/>
          <p:cNvGrpSpPr/>
          <p:nvPr/>
        </p:nvGrpSpPr>
        <p:grpSpPr>
          <a:xfrm>
            <a:off x="4005089" y="1068761"/>
            <a:ext cx="1133821" cy="1133821"/>
            <a:chOff x="851175" y="1582401"/>
            <a:chExt cx="964872" cy="964872"/>
          </a:xfrm>
        </p:grpSpPr>
        <p:sp>
          <p:nvSpPr>
            <p:cNvPr id="2748" name="Google Shape;2748;p49"/>
            <p:cNvSpPr/>
            <p:nvPr/>
          </p:nvSpPr>
          <p:spPr>
            <a:xfrm>
              <a:off x="851175" y="1582401"/>
              <a:ext cx="964872" cy="964872"/>
            </a:xfrm>
            <a:custGeom>
              <a:rect b="b" l="l" r="r" t="t"/>
              <a:pathLst>
                <a:path extrusionOk="0" h="18493" w="18493">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49"/>
            <p:cNvSpPr/>
            <p:nvPr/>
          </p:nvSpPr>
          <p:spPr>
            <a:xfrm>
              <a:off x="851175" y="1582401"/>
              <a:ext cx="964872" cy="964872"/>
            </a:xfrm>
            <a:custGeom>
              <a:rect b="b" l="l" r="r" t="t"/>
              <a:pathLst>
                <a:path extrusionOk="0" h="18493" w="18493">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50" name="Google Shape;2750;p49"/>
          <p:cNvSpPr txBox="1"/>
          <p:nvPr>
            <p:ph type="title"/>
          </p:nvPr>
        </p:nvSpPr>
        <p:spPr>
          <a:xfrm>
            <a:off x="2206800" y="2374150"/>
            <a:ext cx="4730400" cy="68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Referencias</a:t>
            </a:r>
            <a:endParaRPr/>
          </a:p>
        </p:txBody>
      </p:sp>
      <p:sp>
        <p:nvSpPr>
          <p:cNvPr id="2751" name="Google Shape;2751;p49"/>
          <p:cNvSpPr txBox="1"/>
          <p:nvPr>
            <p:ph idx="2" type="title"/>
          </p:nvPr>
        </p:nvSpPr>
        <p:spPr>
          <a:xfrm>
            <a:off x="2206800" y="1223888"/>
            <a:ext cx="4730400" cy="82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cxnSp>
        <p:nvCxnSpPr>
          <p:cNvPr id="2752" name="Google Shape;2752;p49"/>
          <p:cNvCxnSpPr/>
          <p:nvPr/>
        </p:nvCxnSpPr>
        <p:spPr>
          <a:xfrm flipH="1" rot="10800000">
            <a:off x="2493738" y="3309720"/>
            <a:ext cx="4156500" cy="13500"/>
          </a:xfrm>
          <a:prstGeom prst="straightConnector1">
            <a:avLst/>
          </a:pr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cxnSp>
      <p:sp>
        <p:nvSpPr>
          <p:cNvPr id="2753" name="Google Shape;2753;p49"/>
          <p:cNvSpPr/>
          <p:nvPr/>
        </p:nvSpPr>
        <p:spPr>
          <a:xfrm>
            <a:off x="2358438" y="3248820"/>
            <a:ext cx="135300" cy="1353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49"/>
          <p:cNvSpPr/>
          <p:nvPr/>
        </p:nvSpPr>
        <p:spPr>
          <a:xfrm>
            <a:off x="6650238" y="3248820"/>
            <a:ext cx="135300" cy="1353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55" name="Google Shape;2755;p49"/>
          <p:cNvCxnSpPr>
            <a:stCxn id="2753" idx="6"/>
            <a:endCxn id="2754" idx="2"/>
          </p:cNvCxnSpPr>
          <p:nvPr/>
        </p:nvCxnSpPr>
        <p:spPr>
          <a:xfrm>
            <a:off x="2493738" y="3316470"/>
            <a:ext cx="4156500" cy="0"/>
          </a:xfrm>
          <a:prstGeom prst="straightConnector1">
            <a:avLst/>
          </a:pr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cxnSp>
      <p:sp>
        <p:nvSpPr>
          <p:cNvPr id="2756" name="Google Shape;2756;p49"/>
          <p:cNvSpPr txBox="1"/>
          <p:nvPr/>
        </p:nvSpPr>
        <p:spPr>
          <a:xfrm>
            <a:off x="0" y="0"/>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ourier New"/>
                <a:ea typeface="Courier New"/>
                <a:cs typeface="Courier New"/>
                <a:sym typeface="Courier New"/>
              </a:rPr>
              <a:t>1.3.1</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0" name="Shape 2760"/>
        <p:cNvGrpSpPr/>
        <p:nvPr/>
      </p:nvGrpSpPr>
      <p:grpSpPr>
        <a:xfrm>
          <a:off x="0" y="0"/>
          <a:ext cx="0" cy="0"/>
          <a:chOff x="0" y="0"/>
          <a:chExt cx="0" cy="0"/>
        </a:xfrm>
      </p:grpSpPr>
      <p:sp>
        <p:nvSpPr>
          <p:cNvPr id="2761" name="Google Shape;2761;p50"/>
          <p:cNvSpPr txBox="1"/>
          <p:nvPr>
            <p:ph idx="1" type="body"/>
          </p:nvPr>
        </p:nvSpPr>
        <p:spPr>
          <a:xfrm>
            <a:off x="713250" y="412050"/>
            <a:ext cx="7717500" cy="43194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SzPts val="1500"/>
              <a:buChar char="●"/>
            </a:pPr>
            <a:r>
              <a:rPr i="1" lang="en" sz="1500"/>
              <a:t>¿Qué es JavaScript? - Aprende sobre desarrollo web | MDN</a:t>
            </a:r>
            <a:r>
              <a:rPr lang="en" sz="1500"/>
              <a:t>. (2022, 21 febrero). MDN Web Docs. Recuperado 22 de febrero de 2022, de </a:t>
            </a:r>
            <a:r>
              <a:rPr lang="en" sz="1500" u="sng">
                <a:hlinkClick r:id="rId3"/>
              </a:rPr>
              <a:t>https://developer.mozilla.org/es/docs/Learn/JavaScript/First_steps/What_is_JavaScript</a:t>
            </a:r>
            <a:endParaRPr sz="1500"/>
          </a:p>
          <a:p>
            <a:pPr indent="-323850" lvl="0" marL="457200" rtl="0" algn="l">
              <a:lnSpc>
                <a:spcPct val="150000"/>
              </a:lnSpc>
              <a:spcBef>
                <a:spcPts val="0"/>
              </a:spcBef>
              <a:spcAft>
                <a:spcPts val="0"/>
              </a:spcAft>
              <a:buSzPts val="1500"/>
              <a:buChar char="●"/>
            </a:pPr>
            <a:r>
              <a:rPr lang="en" sz="1500"/>
              <a:t>González, E. (s. f.). </a:t>
            </a:r>
            <a:r>
              <a:rPr i="1" lang="en" sz="1500"/>
              <a:t>Cómo obtener claves o contraseñas de redes wifi (cracking «a por naranjas») ¿Es segura una red inalámbrica?</a:t>
            </a:r>
            <a:r>
              <a:rPr lang="en" sz="1500"/>
              <a:t> aprenderaprogramar. Recuperado 22 de febrero de 2022, de </a:t>
            </a:r>
            <a:r>
              <a:rPr lang="en" sz="1500" u="sng">
                <a:hlinkClick r:id="rId4"/>
              </a:rPr>
              <a:t>https://www.aprenderaprogramar.com/index.php?option=com_content&amp;view=article&amp;id=590:ique-es-y-para-que-sirve-javascript-embeber-javascript-en-html-ejercicio-ejemplo-basico-cu00731b&amp;catid=69&amp;Itemid=192</a:t>
            </a:r>
            <a:endParaRPr sz="1500"/>
          </a:p>
          <a:p>
            <a:pPr indent="-323850" lvl="0" marL="457200" rtl="0" algn="l">
              <a:lnSpc>
                <a:spcPct val="150000"/>
              </a:lnSpc>
              <a:spcBef>
                <a:spcPts val="0"/>
              </a:spcBef>
              <a:spcAft>
                <a:spcPts val="0"/>
              </a:spcAft>
              <a:buSzPts val="1500"/>
              <a:buChar char="●"/>
            </a:pPr>
            <a:r>
              <a:rPr lang="en" sz="1500"/>
              <a:t>Carrodeguas, N. (2019, 2 octubre). </a:t>
            </a:r>
            <a:r>
              <a:rPr i="1" lang="en" sz="1500"/>
              <a:t>JavaScript fácil para páginas web. Códigos y ejemplos prácticos. Tutorial para aficionados</a:t>
            </a:r>
            <a:r>
              <a:rPr lang="en" sz="1500"/>
              <a:t>. NorfiPC. Recuperado 22 de febrero de 2022, de </a:t>
            </a:r>
            <a:r>
              <a:rPr lang="en" sz="1500" u="sng">
                <a:hlinkClick r:id="rId5"/>
              </a:rPr>
              <a:t>https://norfipc.com/web/javascript-facil-paginas-web-ejemplos.html</a:t>
            </a:r>
            <a:endParaRPr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5" name="Shape 2765"/>
        <p:cNvGrpSpPr/>
        <p:nvPr/>
      </p:nvGrpSpPr>
      <p:grpSpPr>
        <a:xfrm>
          <a:off x="0" y="0"/>
          <a:ext cx="0" cy="0"/>
          <a:chOff x="0" y="0"/>
          <a:chExt cx="0" cy="0"/>
        </a:xfrm>
      </p:grpSpPr>
      <p:sp>
        <p:nvSpPr>
          <p:cNvPr id="2766" name="Google Shape;2766;p51"/>
          <p:cNvSpPr txBox="1"/>
          <p:nvPr>
            <p:ph idx="1" type="body"/>
          </p:nvPr>
        </p:nvSpPr>
        <p:spPr>
          <a:xfrm>
            <a:off x="713225" y="651600"/>
            <a:ext cx="7717500" cy="39174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SzPts val="1500"/>
              <a:buChar char="●"/>
            </a:pPr>
            <a:r>
              <a:rPr lang="en" sz="1500"/>
              <a:t>Mondragón, G. (2015, 13 julio). </a:t>
            </a:r>
            <a:r>
              <a:rPr i="1" lang="en" sz="1500"/>
              <a:t>Programación del lado del cliente</a:t>
            </a:r>
            <a:r>
              <a:rPr lang="en" sz="1500"/>
              <a:t>. SlideShare. Recuperado 22 de febrero de 2022, de </a:t>
            </a:r>
            <a:r>
              <a:rPr lang="en" sz="1500" u="sng">
                <a:hlinkClick r:id="rId3"/>
              </a:rPr>
              <a:t>https://es.slideshare.net/gabos/programacin-del-lado-del-cliente</a:t>
            </a:r>
            <a:endParaRPr sz="1500"/>
          </a:p>
          <a:p>
            <a:pPr indent="-323850" lvl="0" marL="457200" rtl="0" algn="l">
              <a:lnSpc>
                <a:spcPct val="150000"/>
              </a:lnSpc>
              <a:spcBef>
                <a:spcPts val="0"/>
              </a:spcBef>
              <a:spcAft>
                <a:spcPts val="0"/>
              </a:spcAft>
              <a:buSzPts val="1500"/>
              <a:buChar char="●"/>
            </a:pPr>
            <a:r>
              <a:rPr i="1" lang="en" sz="1500"/>
              <a:t>Introducción - JavaScript | MDN</a:t>
            </a:r>
            <a:r>
              <a:rPr lang="en" sz="1500"/>
              <a:t>. (2022, 22 febrero). MDN Web Docs. Recuperado 22 de febrero de 2022, de </a:t>
            </a:r>
            <a:r>
              <a:rPr lang="en" sz="1500" u="sng">
                <a:hlinkClick r:id="rId4"/>
              </a:rPr>
              <a:t>https://developer.mozilla.org/es/docs/Web/JavaScript/Guide/Introduction</a:t>
            </a:r>
            <a:endParaRPr sz="1500"/>
          </a:p>
          <a:p>
            <a:pPr indent="-323850" lvl="0" marL="457200" rtl="0" algn="l">
              <a:lnSpc>
                <a:spcPct val="150000"/>
              </a:lnSpc>
              <a:spcBef>
                <a:spcPts val="0"/>
              </a:spcBef>
              <a:spcAft>
                <a:spcPts val="0"/>
              </a:spcAft>
              <a:buSzPts val="1500"/>
              <a:buChar char="●"/>
            </a:pPr>
            <a:r>
              <a:rPr i="1" lang="en" sz="1500"/>
              <a:t>Fundamentos de JavaScript - Aprende sobre desarrollo web | MDN</a:t>
            </a:r>
            <a:r>
              <a:rPr lang="en" sz="1500"/>
              <a:t>. (2022, 23 febrero). MDN Web Docs. Recuperado 24 de febrero de 2022, de </a:t>
            </a:r>
            <a:r>
              <a:rPr lang="en" sz="1500" u="sng">
                <a:hlinkClick r:id="rId5"/>
              </a:rPr>
              <a:t>https://developer.mozilla.org/es/docs/Learn/Getting_started_with_the_web/JavaScript_basics</a:t>
            </a:r>
            <a:endParaRPr sz="1500"/>
          </a:p>
          <a:p>
            <a:pPr indent="0" lvl="0" marL="0" rtl="0" algn="l">
              <a:spcBef>
                <a:spcPts val="0"/>
              </a:spcBef>
              <a:spcAft>
                <a:spcPts val="0"/>
              </a:spcAft>
              <a:buNone/>
            </a:pPr>
            <a:r>
              <a:t/>
            </a:r>
            <a:endParaRPr sz="1500"/>
          </a:p>
          <a:p>
            <a:pPr indent="0" lvl="0" marL="0" rtl="0" algn="l">
              <a:spcBef>
                <a:spcPts val="1600"/>
              </a:spcBef>
              <a:spcAft>
                <a:spcPts val="1600"/>
              </a:spcAft>
              <a:buNone/>
            </a:pPr>
            <a:r>
              <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45" name="Shape 2645"/>
        <p:cNvGrpSpPr/>
        <p:nvPr/>
      </p:nvGrpSpPr>
      <p:grpSpPr>
        <a:xfrm>
          <a:off x="0" y="0"/>
          <a:ext cx="0" cy="0"/>
          <a:chOff x="0" y="0"/>
          <a:chExt cx="0" cy="0"/>
        </a:xfrm>
      </p:grpSpPr>
      <p:grpSp>
        <p:nvGrpSpPr>
          <p:cNvPr id="2646" name="Google Shape;2646;p38"/>
          <p:cNvGrpSpPr/>
          <p:nvPr/>
        </p:nvGrpSpPr>
        <p:grpSpPr>
          <a:xfrm>
            <a:off x="4005089" y="1068761"/>
            <a:ext cx="1133821" cy="1133821"/>
            <a:chOff x="851175" y="1582401"/>
            <a:chExt cx="964872" cy="964872"/>
          </a:xfrm>
        </p:grpSpPr>
        <p:sp>
          <p:nvSpPr>
            <p:cNvPr id="2647" name="Google Shape;2647;p38"/>
            <p:cNvSpPr/>
            <p:nvPr/>
          </p:nvSpPr>
          <p:spPr>
            <a:xfrm>
              <a:off x="851175" y="1582401"/>
              <a:ext cx="964872" cy="964872"/>
            </a:xfrm>
            <a:custGeom>
              <a:rect b="b" l="l" r="r" t="t"/>
              <a:pathLst>
                <a:path extrusionOk="0" h="18493" w="18493">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38"/>
            <p:cNvSpPr/>
            <p:nvPr/>
          </p:nvSpPr>
          <p:spPr>
            <a:xfrm>
              <a:off x="851175" y="1582401"/>
              <a:ext cx="964872" cy="964872"/>
            </a:xfrm>
            <a:custGeom>
              <a:rect b="b" l="l" r="r" t="t"/>
              <a:pathLst>
                <a:path extrusionOk="0" h="18493" w="18493">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49" name="Google Shape;2649;p38"/>
          <p:cNvSpPr txBox="1"/>
          <p:nvPr>
            <p:ph type="title"/>
          </p:nvPr>
        </p:nvSpPr>
        <p:spPr>
          <a:xfrm>
            <a:off x="2206800" y="2374150"/>
            <a:ext cx="4730400" cy="68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Introducción</a:t>
            </a:r>
            <a:endParaRPr/>
          </a:p>
        </p:txBody>
      </p:sp>
      <p:sp>
        <p:nvSpPr>
          <p:cNvPr id="2650" name="Google Shape;2650;p38"/>
          <p:cNvSpPr txBox="1"/>
          <p:nvPr>
            <p:ph idx="2" type="title"/>
          </p:nvPr>
        </p:nvSpPr>
        <p:spPr>
          <a:xfrm>
            <a:off x="2206800" y="1223888"/>
            <a:ext cx="4730400" cy="82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cxnSp>
        <p:nvCxnSpPr>
          <p:cNvPr id="2651" name="Google Shape;2651;p38"/>
          <p:cNvCxnSpPr/>
          <p:nvPr/>
        </p:nvCxnSpPr>
        <p:spPr>
          <a:xfrm flipH="1" rot="10800000">
            <a:off x="2493738" y="3309720"/>
            <a:ext cx="4156500" cy="13500"/>
          </a:xfrm>
          <a:prstGeom prst="straightConnector1">
            <a:avLst/>
          </a:pr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cxnSp>
      <p:sp>
        <p:nvSpPr>
          <p:cNvPr id="2652" name="Google Shape;2652;p38"/>
          <p:cNvSpPr/>
          <p:nvPr/>
        </p:nvSpPr>
        <p:spPr>
          <a:xfrm>
            <a:off x="2358438" y="3248820"/>
            <a:ext cx="135300" cy="1353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38"/>
          <p:cNvSpPr/>
          <p:nvPr/>
        </p:nvSpPr>
        <p:spPr>
          <a:xfrm>
            <a:off x="6650238" y="3248820"/>
            <a:ext cx="135300" cy="1353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54" name="Google Shape;2654;p38"/>
          <p:cNvCxnSpPr>
            <a:stCxn id="2652" idx="6"/>
            <a:endCxn id="2653" idx="2"/>
          </p:cNvCxnSpPr>
          <p:nvPr/>
        </p:nvCxnSpPr>
        <p:spPr>
          <a:xfrm>
            <a:off x="2493738" y="3316470"/>
            <a:ext cx="4156500" cy="0"/>
          </a:xfrm>
          <a:prstGeom prst="straightConnector1">
            <a:avLst/>
          </a:pr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cxnSp>
      <p:sp>
        <p:nvSpPr>
          <p:cNvPr id="2655" name="Google Shape;2655;p38"/>
          <p:cNvSpPr txBox="1"/>
          <p:nvPr/>
        </p:nvSpPr>
        <p:spPr>
          <a:xfrm>
            <a:off x="0" y="0"/>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ourier New"/>
                <a:ea typeface="Courier New"/>
                <a:cs typeface="Courier New"/>
                <a:sym typeface="Courier New"/>
              </a:rPr>
              <a:t>1.3.1</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59" name="Shape 2659"/>
        <p:cNvGrpSpPr/>
        <p:nvPr/>
      </p:nvGrpSpPr>
      <p:grpSpPr>
        <a:xfrm>
          <a:off x="0" y="0"/>
          <a:ext cx="0" cy="0"/>
          <a:chOff x="0" y="0"/>
          <a:chExt cx="0" cy="0"/>
        </a:xfrm>
      </p:grpSpPr>
      <p:sp>
        <p:nvSpPr>
          <p:cNvPr id="2660" name="Google Shape;2660;p39"/>
          <p:cNvSpPr txBox="1"/>
          <p:nvPr/>
        </p:nvSpPr>
        <p:spPr>
          <a:xfrm>
            <a:off x="745950" y="510275"/>
            <a:ext cx="7652100" cy="294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Source Sans Pro"/>
                <a:ea typeface="Source Sans Pro"/>
                <a:cs typeface="Source Sans Pro"/>
                <a:sym typeface="Source Sans Pro"/>
              </a:rPr>
              <a:t>¿Que es?</a:t>
            </a:r>
            <a:endParaRPr b="1" sz="1800">
              <a:solidFill>
                <a:schemeClr val="lt1"/>
              </a:solidFill>
              <a:latin typeface="Source Sans Pro"/>
              <a:ea typeface="Source Sans Pro"/>
              <a:cs typeface="Source Sans Pro"/>
              <a:sym typeface="Source Sans Pro"/>
            </a:endParaRPr>
          </a:p>
          <a:p>
            <a:pPr indent="0" lvl="0" marL="0" rtl="0" algn="l">
              <a:spcBef>
                <a:spcPts val="0"/>
              </a:spcBef>
              <a:spcAft>
                <a:spcPts val="0"/>
              </a:spcAft>
              <a:buNone/>
            </a:pPr>
            <a:r>
              <a:rPr lang="en" sz="1700">
                <a:solidFill>
                  <a:schemeClr val="lt1"/>
                </a:solidFill>
                <a:latin typeface="Source Sans Pro"/>
                <a:ea typeface="Source Sans Pro"/>
                <a:cs typeface="Source Sans Pro"/>
                <a:sym typeface="Source Sans Pro"/>
              </a:rPr>
              <a:t>JavaScript es un lenguaje de programación o de secuencias de comandos que te permite implementar funciones complejas en páginas web.</a:t>
            </a:r>
            <a:endParaRPr sz="1700">
              <a:solidFill>
                <a:schemeClr val="lt1"/>
              </a:solidFill>
              <a:latin typeface="Source Sans Pro"/>
              <a:ea typeface="Source Sans Pro"/>
              <a:cs typeface="Source Sans Pro"/>
              <a:sym typeface="Source Sans Pro"/>
            </a:endParaRPr>
          </a:p>
          <a:p>
            <a:pPr indent="0" lvl="0" marL="0" rtl="0" algn="l">
              <a:spcBef>
                <a:spcPts val="0"/>
              </a:spcBef>
              <a:spcAft>
                <a:spcPts val="0"/>
              </a:spcAft>
              <a:buNone/>
            </a:pPr>
            <a:r>
              <a:rPr lang="en" sz="1700">
                <a:solidFill>
                  <a:schemeClr val="lt1"/>
                </a:solidFill>
                <a:latin typeface="Source Sans Pro"/>
                <a:ea typeface="Source Sans Pro"/>
                <a:cs typeface="Source Sans Pro"/>
                <a:sym typeface="Source Sans Pro"/>
              </a:rPr>
              <a:t>Es la tercera capa del pastel de las tecnologías web estándar HTML, CSS y JavaScript.</a:t>
            </a:r>
            <a:endParaRPr sz="1700">
              <a:solidFill>
                <a:schemeClr val="lt1"/>
              </a:solidFill>
              <a:latin typeface="Source Sans Pro"/>
              <a:ea typeface="Source Sans Pro"/>
              <a:cs typeface="Source Sans Pro"/>
              <a:sym typeface="Source Sans Pro"/>
            </a:endParaRPr>
          </a:p>
          <a:p>
            <a:pPr indent="0" lvl="0" marL="0" rtl="0" algn="l">
              <a:lnSpc>
                <a:spcPct val="115000"/>
              </a:lnSpc>
              <a:spcBef>
                <a:spcPts val="0"/>
              </a:spcBef>
              <a:spcAft>
                <a:spcPts val="0"/>
              </a:spcAft>
              <a:buNone/>
            </a:pPr>
            <a:r>
              <a:t/>
            </a:r>
            <a:endParaRPr b="1" sz="1600">
              <a:solidFill>
                <a:schemeClr val="lt1"/>
              </a:solidFill>
              <a:latin typeface="Source Sans Pro"/>
              <a:ea typeface="Source Sans Pro"/>
              <a:cs typeface="Source Sans Pro"/>
              <a:sym typeface="Source Sans Pro"/>
            </a:endParaRPr>
          </a:p>
          <a:p>
            <a:pPr indent="0" lvl="0" marL="0" rtl="0" algn="l">
              <a:lnSpc>
                <a:spcPct val="115000"/>
              </a:lnSpc>
              <a:spcBef>
                <a:spcPts val="0"/>
              </a:spcBef>
              <a:spcAft>
                <a:spcPts val="0"/>
              </a:spcAft>
              <a:buNone/>
            </a:pPr>
            <a:r>
              <a:rPr b="1" lang="en" sz="1800">
                <a:solidFill>
                  <a:schemeClr val="lt1"/>
                </a:solidFill>
                <a:latin typeface="Source Sans Pro"/>
                <a:ea typeface="Source Sans Pro"/>
                <a:cs typeface="Source Sans Pro"/>
                <a:sym typeface="Source Sans Pro"/>
              </a:rPr>
              <a:t>¿Por qué utilizarlo?</a:t>
            </a:r>
            <a:endParaRPr sz="1800">
              <a:solidFill>
                <a:schemeClr val="lt1"/>
              </a:solidFill>
              <a:latin typeface="Source Sans Pro"/>
              <a:ea typeface="Source Sans Pro"/>
              <a:cs typeface="Source Sans Pro"/>
              <a:sym typeface="Source Sans Pro"/>
            </a:endParaRPr>
          </a:p>
          <a:p>
            <a:pPr indent="0" lvl="0" marL="0" rtl="0" algn="l">
              <a:lnSpc>
                <a:spcPct val="115000"/>
              </a:lnSpc>
              <a:spcBef>
                <a:spcPts val="0"/>
              </a:spcBef>
              <a:spcAft>
                <a:spcPts val="0"/>
              </a:spcAft>
              <a:buNone/>
            </a:pPr>
            <a:r>
              <a:rPr lang="en" sz="1700">
                <a:solidFill>
                  <a:schemeClr val="lt1"/>
                </a:solidFill>
                <a:latin typeface="Source Sans Pro"/>
                <a:ea typeface="Source Sans Pro"/>
                <a:cs typeface="Source Sans Pro"/>
                <a:sym typeface="Source Sans Pro"/>
              </a:rPr>
              <a:t>Javascript nos ofrece una ventana de posibilidades mucho más amplia y utilizandolas bien nos podrían ahorrar mucho tiempo.</a:t>
            </a:r>
            <a:endParaRPr sz="1700">
              <a:solidFill>
                <a:schemeClr val="lt1"/>
              </a:solidFill>
              <a:latin typeface="Source Sans Pro"/>
              <a:ea typeface="Source Sans Pro"/>
              <a:cs typeface="Source Sans Pro"/>
              <a:sym typeface="Source Sans Pro"/>
            </a:endParaRPr>
          </a:p>
        </p:txBody>
      </p:sp>
      <p:pic>
        <p:nvPicPr>
          <p:cNvPr id="2661" name="Google Shape;2661;p39"/>
          <p:cNvPicPr preferRelativeResize="0"/>
          <p:nvPr/>
        </p:nvPicPr>
        <p:blipFill rotWithShape="1">
          <a:blip r:embed="rId3">
            <a:alphaModFix/>
          </a:blip>
          <a:srcRect b="10972" l="1643" r="40291" t="12027"/>
          <a:stretch/>
        </p:blipFill>
        <p:spPr>
          <a:xfrm>
            <a:off x="0" y="3534325"/>
            <a:ext cx="4130274" cy="1581675"/>
          </a:xfrm>
          <a:prstGeom prst="rect">
            <a:avLst/>
          </a:prstGeom>
          <a:noFill/>
          <a:ln>
            <a:noFill/>
          </a:ln>
        </p:spPr>
      </p:pic>
      <p:pic>
        <p:nvPicPr>
          <p:cNvPr id="2662" name="Google Shape;2662;p39"/>
          <p:cNvPicPr preferRelativeResize="0"/>
          <p:nvPr/>
        </p:nvPicPr>
        <p:blipFill rotWithShape="1">
          <a:blip r:embed="rId4">
            <a:alphaModFix/>
          </a:blip>
          <a:srcRect b="6299" l="2295" r="3240" t="14063"/>
          <a:stretch/>
        </p:blipFill>
        <p:spPr>
          <a:xfrm>
            <a:off x="5852800" y="3091625"/>
            <a:ext cx="2986200" cy="19134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66" name="Shape 2666"/>
        <p:cNvGrpSpPr/>
        <p:nvPr/>
      </p:nvGrpSpPr>
      <p:grpSpPr>
        <a:xfrm>
          <a:off x="0" y="0"/>
          <a:ext cx="0" cy="0"/>
          <a:chOff x="0" y="0"/>
          <a:chExt cx="0" cy="0"/>
        </a:xfrm>
      </p:grpSpPr>
      <p:grpSp>
        <p:nvGrpSpPr>
          <p:cNvPr id="2667" name="Google Shape;2667;p40"/>
          <p:cNvGrpSpPr/>
          <p:nvPr/>
        </p:nvGrpSpPr>
        <p:grpSpPr>
          <a:xfrm>
            <a:off x="4005089" y="853011"/>
            <a:ext cx="1133821" cy="1133821"/>
            <a:chOff x="851175" y="1582401"/>
            <a:chExt cx="964872" cy="964872"/>
          </a:xfrm>
        </p:grpSpPr>
        <p:sp>
          <p:nvSpPr>
            <p:cNvPr id="2668" name="Google Shape;2668;p40"/>
            <p:cNvSpPr/>
            <p:nvPr/>
          </p:nvSpPr>
          <p:spPr>
            <a:xfrm>
              <a:off x="851175" y="1582401"/>
              <a:ext cx="964872" cy="964872"/>
            </a:xfrm>
            <a:custGeom>
              <a:rect b="b" l="l" r="r" t="t"/>
              <a:pathLst>
                <a:path extrusionOk="0" h="18493" w="18493">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40"/>
            <p:cNvSpPr/>
            <p:nvPr/>
          </p:nvSpPr>
          <p:spPr>
            <a:xfrm>
              <a:off x="851175" y="1582401"/>
              <a:ext cx="964872" cy="964872"/>
            </a:xfrm>
            <a:custGeom>
              <a:rect b="b" l="l" r="r" t="t"/>
              <a:pathLst>
                <a:path extrusionOk="0" h="18493" w="18493">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70" name="Google Shape;2670;p40"/>
          <p:cNvSpPr txBox="1"/>
          <p:nvPr>
            <p:ph type="title"/>
          </p:nvPr>
        </p:nvSpPr>
        <p:spPr>
          <a:xfrm>
            <a:off x="2206800" y="2231238"/>
            <a:ext cx="4730400" cy="68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Conceptos Generales</a:t>
            </a:r>
            <a:endParaRPr/>
          </a:p>
        </p:txBody>
      </p:sp>
      <p:sp>
        <p:nvSpPr>
          <p:cNvPr id="2671" name="Google Shape;2671;p40"/>
          <p:cNvSpPr txBox="1"/>
          <p:nvPr>
            <p:ph idx="2" type="title"/>
          </p:nvPr>
        </p:nvSpPr>
        <p:spPr>
          <a:xfrm>
            <a:off x="2206800" y="1009963"/>
            <a:ext cx="4730400" cy="82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cxnSp>
        <p:nvCxnSpPr>
          <p:cNvPr id="2672" name="Google Shape;2672;p40"/>
          <p:cNvCxnSpPr/>
          <p:nvPr/>
        </p:nvCxnSpPr>
        <p:spPr>
          <a:xfrm flipH="1" rot="10800000">
            <a:off x="2493738" y="3309720"/>
            <a:ext cx="4156500" cy="13500"/>
          </a:xfrm>
          <a:prstGeom prst="straightConnector1">
            <a:avLst/>
          </a:pr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cxnSp>
      <p:sp>
        <p:nvSpPr>
          <p:cNvPr id="2673" name="Google Shape;2673;p40"/>
          <p:cNvSpPr/>
          <p:nvPr/>
        </p:nvSpPr>
        <p:spPr>
          <a:xfrm>
            <a:off x="2358438" y="3248820"/>
            <a:ext cx="135300" cy="1353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40"/>
          <p:cNvSpPr/>
          <p:nvPr/>
        </p:nvSpPr>
        <p:spPr>
          <a:xfrm>
            <a:off x="6650238" y="3248820"/>
            <a:ext cx="135300" cy="1353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75" name="Google Shape;2675;p40"/>
          <p:cNvCxnSpPr>
            <a:stCxn id="2673" idx="6"/>
            <a:endCxn id="2674" idx="2"/>
          </p:cNvCxnSpPr>
          <p:nvPr/>
        </p:nvCxnSpPr>
        <p:spPr>
          <a:xfrm>
            <a:off x="2493738" y="3316470"/>
            <a:ext cx="4156500" cy="0"/>
          </a:xfrm>
          <a:prstGeom prst="straightConnector1">
            <a:avLst/>
          </a:pr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cxnSp>
      <p:sp>
        <p:nvSpPr>
          <p:cNvPr id="2676" name="Google Shape;2676;p40"/>
          <p:cNvSpPr txBox="1"/>
          <p:nvPr/>
        </p:nvSpPr>
        <p:spPr>
          <a:xfrm>
            <a:off x="0" y="0"/>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ourier New"/>
                <a:ea typeface="Courier New"/>
                <a:cs typeface="Courier New"/>
                <a:sym typeface="Courier New"/>
              </a:rPr>
              <a:t>1.3.1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0" name="Shape 2680"/>
        <p:cNvGrpSpPr/>
        <p:nvPr/>
      </p:nvGrpSpPr>
      <p:grpSpPr>
        <a:xfrm>
          <a:off x="0" y="0"/>
          <a:ext cx="0" cy="0"/>
          <a:chOff x="0" y="0"/>
          <a:chExt cx="0" cy="0"/>
        </a:xfrm>
      </p:grpSpPr>
      <p:sp>
        <p:nvSpPr>
          <p:cNvPr id="2681" name="Google Shape;2681;p41"/>
          <p:cNvSpPr txBox="1"/>
          <p:nvPr/>
        </p:nvSpPr>
        <p:spPr>
          <a:xfrm>
            <a:off x="776375" y="277325"/>
            <a:ext cx="7654500" cy="216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lt1"/>
                </a:solidFill>
                <a:latin typeface="Source Sans Pro"/>
                <a:ea typeface="Source Sans Pro"/>
                <a:cs typeface="Source Sans Pro"/>
                <a:sym typeface="Source Sans Pro"/>
              </a:rPr>
              <a:t>Variables</a:t>
            </a:r>
            <a:endParaRPr b="1" sz="1700">
              <a:solidFill>
                <a:schemeClr val="lt1"/>
              </a:solidFill>
              <a:latin typeface="Source Sans Pro"/>
              <a:ea typeface="Source Sans Pro"/>
              <a:cs typeface="Source Sans Pro"/>
              <a:sym typeface="Source Sans Pro"/>
            </a:endParaRPr>
          </a:p>
          <a:p>
            <a:pPr indent="0" lvl="0" marL="0" rtl="0" algn="just">
              <a:spcBef>
                <a:spcPts val="0"/>
              </a:spcBef>
              <a:spcAft>
                <a:spcPts val="0"/>
              </a:spcAft>
              <a:buNone/>
            </a:pPr>
            <a:r>
              <a:rPr lang="en" sz="1700">
                <a:solidFill>
                  <a:schemeClr val="lt1"/>
                </a:solidFill>
                <a:latin typeface="Source Sans Pro"/>
                <a:ea typeface="Source Sans Pro"/>
                <a:cs typeface="Source Sans Pro"/>
                <a:sym typeface="Source Sans Pro"/>
              </a:rPr>
              <a:t>En JavaScript se usa la palabra reservada </a:t>
            </a:r>
            <a:r>
              <a:rPr b="1" lang="en" sz="1700">
                <a:solidFill>
                  <a:schemeClr val="lt1"/>
                </a:solidFill>
                <a:latin typeface="Source Sans Pro"/>
                <a:ea typeface="Source Sans Pro"/>
                <a:cs typeface="Source Sans Pro"/>
                <a:sym typeface="Source Sans Pro"/>
              </a:rPr>
              <a:t>var</a:t>
            </a:r>
            <a:r>
              <a:rPr lang="en" sz="1700">
                <a:solidFill>
                  <a:schemeClr val="lt1"/>
                </a:solidFill>
                <a:latin typeface="Source Sans Pro"/>
                <a:ea typeface="Source Sans Pro"/>
                <a:cs typeface="Source Sans Pro"/>
                <a:sym typeface="Source Sans Pro"/>
              </a:rPr>
              <a:t> o</a:t>
            </a:r>
            <a:r>
              <a:rPr lang="en" sz="1700">
                <a:solidFill>
                  <a:schemeClr val="lt1"/>
                </a:solidFill>
                <a:uFill>
                  <a:noFill/>
                </a:uFill>
                <a:latin typeface="Source Sans Pro"/>
                <a:ea typeface="Source Sans Pro"/>
                <a:cs typeface="Source Sans Pro"/>
                <a:sym typeface="Source Sans Pro"/>
                <a:hlinkClick r:id="rId3">
                  <a:extLst>
                    <a:ext uri="{A12FA001-AC4F-418D-AE19-62706E023703}">
                      <ahyp:hlinkClr val="tx"/>
                    </a:ext>
                  </a:extLst>
                </a:hlinkClick>
              </a:rPr>
              <a:t> </a:t>
            </a:r>
            <a:r>
              <a:rPr b="1" lang="en" sz="1700">
                <a:solidFill>
                  <a:schemeClr val="lt1"/>
                </a:solidFill>
                <a:uFill>
                  <a:noFill/>
                </a:uFill>
                <a:latin typeface="Source Sans Pro"/>
                <a:ea typeface="Source Sans Pro"/>
                <a:cs typeface="Source Sans Pro"/>
                <a:sym typeface="Source Sans Pro"/>
                <a:hlinkClick r:id="rId4">
                  <a:extLst>
                    <a:ext uri="{A12FA001-AC4F-418D-AE19-62706E023703}">
                      <ahyp:hlinkClr val="tx"/>
                    </a:ext>
                  </a:extLst>
                </a:hlinkClick>
              </a:rPr>
              <a:t>let</a:t>
            </a:r>
            <a:r>
              <a:rPr lang="en" sz="1700">
                <a:solidFill>
                  <a:schemeClr val="lt1"/>
                </a:solidFill>
                <a:latin typeface="Source Sans Pro"/>
                <a:ea typeface="Source Sans Pro"/>
                <a:cs typeface="Source Sans Pro"/>
                <a:sym typeface="Source Sans Pro"/>
              </a:rPr>
              <a:t>, seguida del nombre que le quieras dar.  No es necesario indicar el tipo de la variable.</a:t>
            </a:r>
            <a:endParaRPr sz="1700">
              <a:solidFill>
                <a:schemeClr val="lt1"/>
              </a:solidFill>
              <a:latin typeface="Source Sans Pro"/>
              <a:ea typeface="Source Sans Pro"/>
              <a:cs typeface="Source Sans Pro"/>
              <a:sym typeface="Source Sans Pro"/>
            </a:endParaRPr>
          </a:p>
          <a:p>
            <a:pPr indent="0" lvl="0" marL="0" rtl="0" algn="l">
              <a:spcBef>
                <a:spcPts val="0"/>
              </a:spcBef>
              <a:spcAft>
                <a:spcPts val="0"/>
              </a:spcAft>
              <a:buNone/>
            </a:pPr>
            <a:r>
              <a:t/>
            </a:r>
            <a:endParaRPr sz="1700">
              <a:solidFill>
                <a:schemeClr val="lt1"/>
              </a:solidFill>
              <a:latin typeface="Source Sans Pro"/>
              <a:ea typeface="Source Sans Pro"/>
              <a:cs typeface="Source Sans Pro"/>
              <a:sym typeface="Source Sans Pro"/>
            </a:endParaRPr>
          </a:p>
          <a:p>
            <a:pPr indent="0" lvl="0" marL="0" rtl="0" algn="l">
              <a:spcBef>
                <a:spcPts val="0"/>
              </a:spcBef>
              <a:spcAft>
                <a:spcPts val="0"/>
              </a:spcAft>
              <a:buNone/>
            </a:pPr>
            <a:r>
              <a:t/>
            </a:r>
            <a:endParaRPr b="1" sz="1700">
              <a:solidFill>
                <a:schemeClr val="lt1"/>
              </a:solidFill>
              <a:latin typeface="Source Sans Pro"/>
              <a:ea typeface="Source Sans Pro"/>
              <a:cs typeface="Source Sans Pro"/>
              <a:sym typeface="Source Sans Pro"/>
            </a:endParaRPr>
          </a:p>
          <a:p>
            <a:pPr indent="0" lvl="0" marL="0" rtl="0" algn="l">
              <a:spcBef>
                <a:spcPts val="0"/>
              </a:spcBef>
              <a:spcAft>
                <a:spcPts val="0"/>
              </a:spcAft>
              <a:buNone/>
            </a:pPr>
            <a:r>
              <a:rPr b="1" lang="en" sz="1700">
                <a:solidFill>
                  <a:schemeClr val="lt1"/>
                </a:solidFill>
                <a:latin typeface="Source Sans Pro"/>
                <a:ea typeface="Source Sans Pro"/>
                <a:cs typeface="Source Sans Pro"/>
                <a:sym typeface="Source Sans Pro"/>
              </a:rPr>
              <a:t>Estructuras de control</a:t>
            </a:r>
            <a:endParaRPr b="1" sz="1700">
              <a:solidFill>
                <a:schemeClr val="lt1"/>
              </a:solidFill>
              <a:latin typeface="Source Sans Pro"/>
              <a:ea typeface="Source Sans Pro"/>
              <a:cs typeface="Source Sans Pro"/>
              <a:sym typeface="Source Sans Pro"/>
            </a:endParaRPr>
          </a:p>
          <a:p>
            <a:pPr indent="0" lvl="0" marL="0" rtl="0" algn="l">
              <a:spcBef>
                <a:spcPts val="0"/>
              </a:spcBef>
              <a:spcAft>
                <a:spcPts val="0"/>
              </a:spcAft>
              <a:buNone/>
            </a:pPr>
            <a:r>
              <a:rPr lang="en" sz="1700">
                <a:solidFill>
                  <a:schemeClr val="lt1"/>
                </a:solidFill>
                <a:latin typeface="Source Sans Pro"/>
                <a:ea typeface="Source Sans Pro"/>
                <a:cs typeface="Source Sans Pro"/>
                <a:sym typeface="Source Sans Pro"/>
              </a:rPr>
              <a:t>Estructuras de control típicas de C/C++ y además con la misma sintaxis.</a:t>
            </a:r>
            <a:endParaRPr b="1" sz="1700">
              <a:solidFill>
                <a:schemeClr val="lt1"/>
              </a:solidFill>
              <a:latin typeface="Source Sans Pro"/>
              <a:ea typeface="Source Sans Pro"/>
              <a:cs typeface="Source Sans Pro"/>
              <a:sym typeface="Source Sans Pro"/>
            </a:endParaRPr>
          </a:p>
          <a:p>
            <a:pPr indent="0" lvl="0" marL="0" rtl="0" algn="l">
              <a:spcBef>
                <a:spcPts val="0"/>
              </a:spcBef>
              <a:spcAft>
                <a:spcPts val="0"/>
              </a:spcAft>
              <a:buNone/>
            </a:pPr>
            <a:r>
              <a:t/>
            </a:r>
            <a:endParaRPr sz="1700">
              <a:solidFill>
                <a:schemeClr val="lt1"/>
              </a:solidFill>
              <a:latin typeface="Source Sans Pro"/>
              <a:ea typeface="Source Sans Pro"/>
              <a:cs typeface="Source Sans Pro"/>
              <a:sym typeface="Source Sans Pro"/>
            </a:endParaRPr>
          </a:p>
        </p:txBody>
      </p:sp>
      <p:sp>
        <p:nvSpPr>
          <p:cNvPr id="2682" name="Google Shape;2682;p41"/>
          <p:cNvSpPr txBox="1"/>
          <p:nvPr/>
        </p:nvSpPr>
        <p:spPr>
          <a:xfrm>
            <a:off x="1303200" y="2394800"/>
            <a:ext cx="30000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lt1"/>
                </a:solidFill>
                <a:latin typeface="Source Sans Pro"/>
                <a:ea typeface="Source Sans Pro"/>
                <a:cs typeface="Source Sans Pro"/>
                <a:sym typeface="Source Sans Pro"/>
              </a:rPr>
              <a:t>Estructura if...else</a:t>
            </a:r>
            <a:endParaRPr b="1" sz="1800">
              <a:solidFill>
                <a:schemeClr val="lt1"/>
              </a:solidFill>
              <a:latin typeface="Source Sans Pro"/>
              <a:ea typeface="Source Sans Pro"/>
              <a:cs typeface="Source Sans Pro"/>
              <a:sym typeface="Source Sans Pro"/>
            </a:endParaRPr>
          </a:p>
          <a:p>
            <a:pPr indent="0" lvl="0" marL="0" rtl="0" algn="l">
              <a:spcBef>
                <a:spcPts val="0"/>
              </a:spcBef>
              <a:spcAft>
                <a:spcPts val="0"/>
              </a:spcAft>
              <a:buNone/>
            </a:pPr>
            <a:r>
              <a:rPr lang="en" sz="1650">
                <a:solidFill>
                  <a:schemeClr val="lt1"/>
                </a:solidFill>
                <a:latin typeface="Source Sans Pro"/>
                <a:ea typeface="Source Sans Pro"/>
                <a:cs typeface="Source Sans Pro"/>
                <a:sym typeface="Source Sans Pro"/>
              </a:rPr>
              <a:t>if (numero==0)</a:t>
            </a:r>
            <a:endParaRPr sz="1650">
              <a:solidFill>
                <a:schemeClr val="lt1"/>
              </a:solidFill>
              <a:latin typeface="Source Sans Pro"/>
              <a:ea typeface="Source Sans Pro"/>
              <a:cs typeface="Source Sans Pro"/>
              <a:sym typeface="Source Sans Pro"/>
            </a:endParaRPr>
          </a:p>
          <a:p>
            <a:pPr indent="0" lvl="0" marL="0" rtl="0" algn="l">
              <a:spcBef>
                <a:spcPts val="0"/>
              </a:spcBef>
              <a:spcAft>
                <a:spcPts val="0"/>
              </a:spcAft>
              <a:buNone/>
            </a:pPr>
            <a:r>
              <a:rPr lang="en" sz="1650">
                <a:solidFill>
                  <a:schemeClr val="lt1"/>
                </a:solidFill>
                <a:latin typeface="Source Sans Pro"/>
                <a:ea typeface="Source Sans Pro"/>
                <a:cs typeface="Source Sans Pro"/>
                <a:sym typeface="Source Sans Pro"/>
              </a:rPr>
              <a:t>{</a:t>
            </a:r>
            <a:endParaRPr sz="1650">
              <a:solidFill>
                <a:schemeClr val="lt1"/>
              </a:solidFill>
              <a:latin typeface="Source Sans Pro"/>
              <a:ea typeface="Source Sans Pro"/>
              <a:cs typeface="Source Sans Pro"/>
              <a:sym typeface="Source Sans Pro"/>
            </a:endParaRPr>
          </a:p>
          <a:p>
            <a:pPr indent="0" lvl="0" marL="0" rtl="0" algn="l">
              <a:spcBef>
                <a:spcPts val="0"/>
              </a:spcBef>
              <a:spcAft>
                <a:spcPts val="0"/>
              </a:spcAft>
              <a:buNone/>
            </a:pPr>
            <a:r>
              <a:rPr lang="en" sz="1650">
                <a:solidFill>
                  <a:schemeClr val="lt1"/>
                </a:solidFill>
                <a:latin typeface="Source Sans Pro"/>
                <a:ea typeface="Source Sans Pro"/>
                <a:cs typeface="Source Sans Pro"/>
                <a:sym typeface="Source Sans Pro"/>
              </a:rPr>
              <a:t>numero+=10;</a:t>
            </a:r>
            <a:endParaRPr sz="1650">
              <a:solidFill>
                <a:schemeClr val="lt1"/>
              </a:solidFill>
              <a:latin typeface="Source Sans Pro"/>
              <a:ea typeface="Source Sans Pro"/>
              <a:cs typeface="Source Sans Pro"/>
              <a:sym typeface="Source Sans Pro"/>
            </a:endParaRPr>
          </a:p>
          <a:p>
            <a:pPr indent="0" lvl="0" marL="0" rtl="0" algn="l">
              <a:spcBef>
                <a:spcPts val="0"/>
              </a:spcBef>
              <a:spcAft>
                <a:spcPts val="0"/>
              </a:spcAft>
              <a:buNone/>
            </a:pPr>
            <a:r>
              <a:rPr lang="en" sz="1650">
                <a:solidFill>
                  <a:schemeClr val="lt1"/>
                </a:solidFill>
                <a:latin typeface="Source Sans Pro"/>
                <a:ea typeface="Source Sans Pro"/>
                <a:cs typeface="Source Sans Pro"/>
                <a:sym typeface="Source Sans Pro"/>
              </a:rPr>
              <a:t>}</a:t>
            </a:r>
            <a:endParaRPr sz="1650">
              <a:solidFill>
                <a:schemeClr val="lt1"/>
              </a:solidFill>
              <a:latin typeface="Source Sans Pro"/>
              <a:ea typeface="Source Sans Pro"/>
              <a:cs typeface="Source Sans Pro"/>
              <a:sym typeface="Source Sans Pro"/>
            </a:endParaRPr>
          </a:p>
          <a:p>
            <a:pPr indent="0" lvl="0" marL="0" rtl="0" algn="l">
              <a:spcBef>
                <a:spcPts val="0"/>
              </a:spcBef>
              <a:spcAft>
                <a:spcPts val="0"/>
              </a:spcAft>
              <a:buNone/>
            </a:pPr>
            <a:r>
              <a:rPr lang="en" sz="1650">
                <a:solidFill>
                  <a:schemeClr val="lt1"/>
                </a:solidFill>
                <a:latin typeface="Source Sans Pro"/>
                <a:ea typeface="Source Sans Pro"/>
                <a:cs typeface="Source Sans Pro"/>
                <a:sym typeface="Source Sans Pro"/>
              </a:rPr>
              <a:t>else</a:t>
            </a:r>
            <a:endParaRPr sz="1650">
              <a:solidFill>
                <a:schemeClr val="lt1"/>
              </a:solidFill>
              <a:latin typeface="Source Sans Pro"/>
              <a:ea typeface="Source Sans Pro"/>
              <a:cs typeface="Source Sans Pro"/>
              <a:sym typeface="Source Sans Pro"/>
            </a:endParaRPr>
          </a:p>
          <a:p>
            <a:pPr indent="0" lvl="0" marL="0" rtl="0" algn="l">
              <a:spcBef>
                <a:spcPts val="0"/>
              </a:spcBef>
              <a:spcAft>
                <a:spcPts val="0"/>
              </a:spcAft>
              <a:buNone/>
            </a:pPr>
            <a:r>
              <a:rPr lang="en" sz="1650">
                <a:solidFill>
                  <a:schemeClr val="lt1"/>
                </a:solidFill>
                <a:latin typeface="Source Sans Pro"/>
                <a:ea typeface="Source Sans Pro"/>
                <a:cs typeface="Source Sans Pro"/>
                <a:sym typeface="Source Sans Pro"/>
              </a:rPr>
              <a:t>{</a:t>
            </a:r>
            <a:endParaRPr sz="1650">
              <a:solidFill>
                <a:schemeClr val="lt1"/>
              </a:solidFill>
              <a:latin typeface="Source Sans Pro"/>
              <a:ea typeface="Source Sans Pro"/>
              <a:cs typeface="Source Sans Pro"/>
              <a:sym typeface="Source Sans Pro"/>
            </a:endParaRPr>
          </a:p>
          <a:p>
            <a:pPr indent="0" lvl="0" marL="0" rtl="0" algn="l">
              <a:spcBef>
                <a:spcPts val="0"/>
              </a:spcBef>
              <a:spcAft>
                <a:spcPts val="0"/>
              </a:spcAft>
              <a:buNone/>
            </a:pPr>
            <a:r>
              <a:rPr lang="en" sz="1650">
                <a:solidFill>
                  <a:schemeClr val="lt1"/>
                </a:solidFill>
                <a:latin typeface="Source Sans Pro"/>
                <a:ea typeface="Source Sans Pro"/>
                <a:cs typeface="Source Sans Pro"/>
                <a:sym typeface="Source Sans Pro"/>
              </a:rPr>
              <a:t>numero--;</a:t>
            </a:r>
            <a:endParaRPr sz="1650">
              <a:solidFill>
                <a:schemeClr val="lt1"/>
              </a:solidFill>
              <a:latin typeface="Source Sans Pro"/>
              <a:ea typeface="Source Sans Pro"/>
              <a:cs typeface="Source Sans Pro"/>
              <a:sym typeface="Source Sans Pro"/>
            </a:endParaRPr>
          </a:p>
          <a:p>
            <a:pPr indent="0" lvl="0" marL="0" rtl="0" algn="l">
              <a:spcBef>
                <a:spcPts val="0"/>
              </a:spcBef>
              <a:spcAft>
                <a:spcPts val="0"/>
              </a:spcAft>
              <a:buNone/>
            </a:pPr>
            <a:r>
              <a:rPr lang="en" sz="1650">
                <a:solidFill>
                  <a:schemeClr val="lt1"/>
                </a:solidFill>
                <a:latin typeface="Source Sans Pro"/>
                <a:ea typeface="Source Sans Pro"/>
                <a:cs typeface="Source Sans Pro"/>
                <a:sym typeface="Source Sans Pro"/>
              </a:rPr>
              <a:t>}</a:t>
            </a:r>
            <a:endParaRPr sz="1800">
              <a:solidFill>
                <a:schemeClr val="lt1"/>
              </a:solidFill>
              <a:latin typeface="Source Sans Pro"/>
              <a:ea typeface="Source Sans Pro"/>
              <a:cs typeface="Source Sans Pro"/>
              <a:sym typeface="Source Sans Pro"/>
            </a:endParaRPr>
          </a:p>
        </p:txBody>
      </p:sp>
      <p:sp>
        <p:nvSpPr>
          <p:cNvPr id="2683" name="Google Shape;2683;p41"/>
          <p:cNvSpPr txBox="1"/>
          <p:nvPr/>
        </p:nvSpPr>
        <p:spPr>
          <a:xfrm>
            <a:off x="3798700" y="2301375"/>
            <a:ext cx="42561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lt1"/>
                </a:solidFill>
                <a:latin typeface="Source Sans Pro"/>
                <a:ea typeface="Source Sans Pro"/>
                <a:cs typeface="Source Sans Pro"/>
                <a:sym typeface="Source Sans Pro"/>
              </a:rPr>
              <a:t>Estructura for</a:t>
            </a:r>
            <a:endParaRPr b="1" sz="1800">
              <a:solidFill>
                <a:schemeClr val="lt1"/>
              </a:solidFill>
              <a:latin typeface="Source Sans Pro"/>
              <a:ea typeface="Source Sans Pro"/>
              <a:cs typeface="Source Sans Pro"/>
              <a:sym typeface="Source Sans Pro"/>
            </a:endParaRPr>
          </a:p>
          <a:p>
            <a:pPr indent="0" lvl="0" marL="0" rtl="0" algn="l">
              <a:spcBef>
                <a:spcPts val="0"/>
              </a:spcBef>
              <a:spcAft>
                <a:spcPts val="0"/>
              </a:spcAft>
              <a:buNone/>
            </a:pPr>
            <a:r>
              <a:rPr lang="en" sz="1650">
                <a:solidFill>
                  <a:schemeClr val="lt1"/>
                </a:solidFill>
                <a:latin typeface="Source Sans Pro"/>
                <a:ea typeface="Source Sans Pro"/>
                <a:cs typeface="Source Sans Pro"/>
                <a:sym typeface="Source Sans Pro"/>
              </a:rPr>
              <a:t>for(contador=1; contador&lt;=10; contador++ ){</a:t>
            </a:r>
            <a:endParaRPr sz="1650">
              <a:solidFill>
                <a:schemeClr val="lt1"/>
              </a:solidFill>
              <a:latin typeface="Source Sans Pro"/>
              <a:ea typeface="Source Sans Pro"/>
              <a:cs typeface="Source Sans Pro"/>
              <a:sym typeface="Source Sans Pro"/>
            </a:endParaRPr>
          </a:p>
          <a:p>
            <a:pPr indent="0" lvl="0" marL="0" rtl="0" algn="l">
              <a:spcBef>
                <a:spcPts val="0"/>
              </a:spcBef>
              <a:spcAft>
                <a:spcPts val="0"/>
              </a:spcAft>
              <a:buNone/>
            </a:pPr>
            <a:r>
              <a:rPr lang="en" sz="1650">
                <a:solidFill>
                  <a:schemeClr val="lt1"/>
                </a:solidFill>
                <a:latin typeface="Source Sans Pro"/>
                <a:ea typeface="Source Sans Pro"/>
                <a:cs typeface="Source Sans Pro"/>
                <a:sym typeface="Source Sans Pro"/>
              </a:rPr>
              <a:t>// Sentencias del bucle</a:t>
            </a:r>
            <a:endParaRPr sz="1650">
              <a:solidFill>
                <a:schemeClr val="lt1"/>
              </a:solidFill>
              <a:latin typeface="Source Sans Pro"/>
              <a:ea typeface="Source Sans Pro"/>
              <a:cs typeface="Source Sans Pro"/>
              <a:sym typeface="Source Sans Pro"/>
            </a:endParaRPr>
          </a:p>
          <a:p>
            <a:pPr indent="0" lvl="0" marL="0" rtl="0" algn="l">
              <a:spcBef>
                <a:spcPts val="0"/>
              </a:spcBef>
              <a:spcAft>
                <a:spcPts val="0"/>
              </a:spcAft>
              <a:buNone/>
            </a:pPr>
            <a:r>
              <a:rPr lang="en" sz="1650">
                <a:solidFill>
                  <a:schemeClr val="lt1"/>
                </a:solidFill>
                <a:latin typeface="Source Sans Pro"/>
                <a:ea typeface="Source Sans Pro"/>
                <a:cs typeface="Source Sans Pro"/>
                <a:sym typeface="Source Sans Pro"/>
              </a:rPr>
              <a:t>}</a:t>
            </a:r>
            <a:endParaRPr sz="1650">
              <a:solidFill>
                <a:schemeClr val="lt1"/>
              </a:solidFill>
              <a:latin typeface="Source Sans Pro"/>
              <a:ea typeface="Source Sans Pro"/>
              <a:cs typeface="Source Sans Pro"/>
              <a:sym typeface="Source Sans Pro"/>
            </a:endParaRPr>
          </a:p>
          <a:p>
            <a:pPr indent="0" lvl="0" marL="0" rtl="0" algn="l">
              <a:spcBef>
                <a:spcPts val="0"/>
              </a:spcBef>
              <a:spcAft>
                <a:spcPts val="0"/>
              </a:spcAft>
              <a:buNone/>
            </a:pPr>
            <a:r>
              <a:rPr lang="en" sz="1650">
                <a:solidFill>
                  <a:schemeClr val="lt1"/>
                </a:solidFill>
                <a:latin typeface="Source Sans Pro"/>
                <a:ea typeface="Source Sans Pro"/>
                <a:cs typeface="Source Sans Pro"/>
                <a:sym typeface="Source Sans Pro"/>
              </a:rPr>
              <a:t></a:t>
            </a:r>
            <a:endParaRPr sz="1650">
              <a:solidFill>
                <a:schemeClr val="lt1"/>
              </a:solidFill>
              <a:latin typeface="Source Sans Pro"/>
              <a:ea typeface="Source Sans Pro"/>
              <a:cs typeface="Source Sans Pro"/>
              <a:sym typeface="Source Sans Pro"/>
            </a:endParaRPr>
          </a:p>
        </p:txBody>
      </p:sp>
      <p:sp>
        <p:nvSpPr>
          <p:cNvPr id="2684" name="Google Shape;2684;p41"/>
          <p:cNvSpPr txBox="1"/>
          <p:nvPr/>
        </p:nvSpPr>
        <p:spPr>
          <a:xfrm>
            <a:off x="3798700" y="3507950"/>
            <a:ext cx="36324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lt1"/>
                </a:solidFill>
                <a:latin typeface="Source Sans Pro"/>
                <a:ea typeface="Source Sans Pro"/>
                <a:cs typeface="Source Sans Pro"/>
                <a:sym typeface="Source Sans Pro"/>
              </a:rPr>
              <a:t>Estructura for ..in</a:t>
            </a:r>
            <a:endParaRPr b="1" sz="1650">
              <a:solidFill>
                <a:schemeClr val="lt1"/>
              </a:solidFill>
              <a:latin typeface="Source Sans Pro"/>
              <a:ea typeface="Source Sans Pro"/>
              <a:cs typeface="Source Sans Pro"/>
              <a:sym typeface="Source Sans Pro"/>
            </a:endParaRPr>
          </a:p>
          <a:p>
            <a:pPr indent="0" lvl="0" marL="0" rtl="0" algn="l">
              <a:spcBef>
                <a:spcPts val="0"/>
              </a:spcBef>
              <a:spcAft>
                <a:spcPts val="0"/>
              </a:spcAft>
              <a:buNone/>
            </a:pPr>
            <a:r>
              <a:rPr lang="en" sz="1650">
                <a:solidFill>
                  <a:schemeClr val="lt1"/>
                </a:solidFill>
                <a:latin typeface="Source Sans Pro"/>
                <a:ea typeface="Source Sans Pro"/>
                <a:cs typeface="Source Sans Pro"/>
                <a:sym typeface="Source Sans Pro"/>
              </a:rPr>
              <a:t>var tabla = new Array();</a:t>
            </a:r>
            <a:endParaRPr sz="1650">
              <a:solidFill>
                <a:schemeClr val="lt1"/>
              </a:solidFill>
              <a:latin typeface="Source Sans Pro"/>
              <a:ea typeface="Source Sans Pro"/>
              <a:cs typeface="Source Sans Pro"/>
              <a:sym typeface="Source Sans Pro"/>
            </a:endParaRPr>
          </a:p>
          <a:p>
            <a:pPr indent="0" lvl="0" marL="0" rtl="0" algn="l">
              <a:spcBef>
                <a:spcPts val="0"/>
              </a:spcBef>
              <a:spcAft>
                <a:spcPts val="0"/>
              </a:spcAft>
              <a:buNone/>
            </a:pPr>
            <a:r>
              <a:rPr lang="en" sz="1650">
                <a:solidFill>
                  <a:schemeClr val="lt1"/>
                </a:solidFill>
                <a:latin typeface="Source Sans Pro"/>
                <a:ea typeface="Source Sans Pro"/>
                <a:cs typeface="Source Sans Pro"/>
                <a:sym typeface="Source Sans Pro"/>
              </a:rPr>
              <a:t>for ( contador in tabla ) {</a:t>
            </a:r>
            <a:endParaRPr sz="1650">
              <a:solidFill>
                <a:schemeClr val="lt1"/>
              </a:solidFill>
              <a:latin typeface="Source Sans Pro"/>
              <a:ea typeface="Source Sans Pro"/>
              <a:cs typeface="Source Sans Pro"/>
              <a:sym typeface="Source Sans Pro"/>
            </a:endParaRPr>
          </a:p>
          <a:p>
            <a:pPr indent="0" lvl="0" marL="0" rtl="0" algn="l">
              <a:spcBef>
                <a:spcPts val="0"/>
              </a:spcBef>
              <a:spcAft>
                <a:spcPts val="0"/>
              </a:spcAft>
              <a:buNone/>
            </a:pPr>
            <a:r>
              <a:rPr lang="en" sz="1650">
                <a:solidFill>
                  <a:schemeClr val="lt1"/>
                </a:solidFill>
                <a:latin typeface="Source Sans Pro"/>
                <a:ea typeface="Source Sans Pro"/>
                <a:cs typeface="Source Sans Pro"/>
                <a:sym typeface="Source Sans Pro"/>
              </a:rPr>
              <a:t>// Sentencias del bucle</a:t>
            </a:r>
            <a:endParaRPr sz="1650">
              <a:solidFill>
                <a:schemeClr val="lt1"/>
              </a:solidFill>
              <a:latin typeface="Source Sans Pro"/>
              <a:ea typeface="Source Sans Pro"/>
              <a:cs typeface="Source Sans Pro"/>
              <a:sym typeface="Source Sans Pro"/>
            </a:endParaRPr>
          </a:p>
          <a:p>
            <a:pPr indent="0" lvl="0" marL="0" rtl="0" algn="l">
              <a:spcBef>
                <a:spcPts val="0"/>
              </a:spcBef>
              <a:spcAft>
                <a:spcPts val="0"/>
              </a:spcAft>
              <a:buNone/>
            </a:pPr>
            <a:r>
              <a:rPr lang="en" sz="1650">
                <a:solidFill>
                  <a:schemeClr val="lt1"/>
                </a:solidFill>
                <a:latin typeface="Source Sans Pro"/>
                <a:ea typeface="Source Sans Pro"/>
                <a:cs typeface="Source Sans Pro"/>
                <a:sym typeface="Source Sans Pro"/>
              </a:rPr>
              <a:t>}</a:t>
            </a:r>
            <a:endParaRPr sz="1800">
              <a:solidFill>
                <a:schemeClr val="lt1"/>
              </a:solidFill>
              <a:latin typeface="Source Sans Pro"/>
              <a:ea typeface="Source Sans Pro"/>
              <a:cs typeface="Source Sans Pro"/>
              <a:sym typeface="Source Sans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8" name="Shape 2688"/>
        <p:cNvGrpSpPr/>
        <p:nvPr/>
      </p:nvGrpSpPr>
      <p:grpSpPr>
        <a:xfrm>
          <a:off x="0" y="0"/>
          <a:ext cx="0" cy="0"/>
          <a:chOff x="0" y="0"/>
          <a:chExt cx="0" cy="0"/>
        </a:xfrm>
      </p:grpSpPr>
      <p:sp>
        <p:nvSpPr>
          <p:cNvPr id="2689" name="Google Shape;2689;p42"/>
          <p:cNvSpPr txBox="1"/>
          <p:nvPr/>
        </p:nvSpPr>
        <p:spPr>
          <a:xfrm>
            <a:off x="734775" y="180050"/>
            <a:ext cx="7819200" cy="1219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1800">
                <a:solidFill>
                  <a:schemeClr val="lt1"/>
                </a:solidFill>
                <a:latin typeface="Source Sans Pro"/>
                <a:ea typeface="Source Sans Pro"/>
                <a:cs typeface="Source Sans Pro"/>
                <a:sym typeface="Source Sans Pro"/>
              </a:rPr>
              <a:t>Control de eventos</a:t>
            </a:r>
            <a:endParaRPr b="1" sz="1800">
              <a:solidFill>
                <a:schemeClr val="lt1"/>
              </a:solidFill>
              <a:latin typeface="Source Sans Pro"/>
              <a:ea typeface="Source Sans Pro"/>
              <a:cs typeface="Source Sans Pro"/>
              <a:sym typeface="Source Sans Pro"/>
            </a:endParaRPr>
          </a:p>
          <a:p>
            <a:pPr indent="0" lvl="0" marL="0" rtl="0" algn="just">
              <a:spcBef>
                <a:spcPts val="0"/>
              </a:spcBef>
              <a:spcAft>
                <a:spcPts val="0"/>
              </a:spcAft>
              <a:buNone/>
            </a:pPr>
            <a:r>
              <a:rPr lang="en" sz="1800">
                <a:solidFill>
                  <a:schemeClr val="lt1"/>
                </a:solidFill>
                <a:latin typeface="Source Sans Pro"/>
                <a:ea typeface="Source Sans Pro"/>
                <a:cs typeface="Source Sans Pro"/>
                <a:sym typeface="Source Sans Pro"/>
              </a:rPr>
              <a:t>Un evento es una indicación de que algo ha sucedido en el entorno del programa. Los eventos los provoca la pulsación de una tecla, el movimiento del ratón, la carga de una página, etc.</a:t>
            </a:r>
            <a:endParaRPr sz="1800">
              <a:solidFill>
                <a:schemeClr val="lt1"/>
              </a:solidFill>
              <a:latin typeface="Source Sans Pro"/>
              <a:ea typeface="Source Sans Pro"/>
              <a:cs typeface="Source Sans Pro"/>
              <a:sym typeface="Source Sans Pro"/>
            </a:endParaRPr>
          </a:p>
        </p:txBody>
      </p:sp>
      <p:graphicFrame>
        <p:nvGraphicFramePr>
          <p:cNvPr id="2690" name="Google Shape;2690;p42"/>
          <p:cNvGraphicFramePr/>
          <p:nvPr/>
        </p:nvGraphicFramePr>
        <p:xfrm>
          <a:off x="1453500" y="1399250"/>
          <a:ext cx="3000000" cy="3000000"/>
        </p:xfrm>
        <a:graphic>
          <a:graphicData uri="http://schemas.openxmlformats.org/drawingml/2006/table">
            <a:tbl>
              <a:tblPr>
                <a:noFill/>
                <a:tableStyleId>{665AE6FA-BD82-4CDE-8F38-18B1224A44E3}</a:tableStyleId>
              </a:tblPr>
              <a:tblGrid>
                <a:gridCol w="2868650"/>
                <a:gridCol w="2868625"/>
              </a:tblGrid>
              <a:tr h="426700">
                <a:tc>
                  <a:txBody>
                    <a:bodyPr/>
                    <a:lstStyle/>
                    <a:p>
                      <a:pPr indent="0" lvl="0" marL="0" rtl="0" algn="ctr">
                        <a:spcBef>
                          <a:spcPts val="0"/>
                        </a:spcBef>
                        <a:spcAft>
                          <a:spcPts val="0"/>
                        </a:spcAft>
                        <a:buNone/>
                      </a:pPr>
                      <a:r>
                        <a:rPr lang="en" sz="1600">
                          <a:solidFill>
                            <a:schemeClr val="lt1"/>
                          </a:solidFill>
                          <a:latin typeface="Source Sans Pro"/>
                          <a:ea typeface="Source Sans Pro"/>
                          <a:cs typeface="Source Sans Pro"/>
                          <a:sym typeface="Source Sans Pro"/>
                        </a:rPr>
                        <a:t>Evento</a:t>
                      </a:r>
                      <a:endParaRPr sz="1600">
                        <a:solidFill>
                          <a:schemeClr val="lt1"/>
                        </a:solidFill>
                        <a:latin typeface="Source Sans Pro"/>
                        <a:ea typeface="Source Sans Pro"/>
                        <a:cs typeface="Source Sans Pro"/>
                        <a:sym typeface="Source Sans Pr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lt1"/>
                          </a:solidFill>
                          <a:latin typeface="Source Sans Pro"/>
                          <a:ea typeface="Source Sans Pro"/>
                          <a:cs typeface="Source Sans Pro"/>
                          <a:sym typeface="Source Sans Pro"/>
                        </a:rPr>
                        <a:t>Acción</a:t>
                      </a:r>
                      <a:endParaRPr sz="1600">
                        <a:solidFill>
                          <a:schemeClr val="lt1"/>
                        </a:solidFill>
                        <a:latin typeface="Source Sans Pro"/>
                        <a:ea typeface="Source Sans Pro"/>
                        <a:cs typeface="Source Sans Pro"/>
                        <a:sym typeface="Source Sans Pr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500">
                          <a:solidFill>
                            <a:schemeClr val="lt1"/>
                          </a:solidFill>
                          <a:latin typeface="Source Sans Pro"/>
                          <a:ea typeface="Source Sans Pro"/>
                          <a:cs typeface="Source Sans Pro"/>
                          <a:sym typeface="Source Sans Pro"/>
                        </a:rPr>
                        <a:t>OnLoad</a:t>
                      </a:r>
                      <a:endParaRPr sz="1500">
                        <a:solidFill>
                          <a:schemeClr val="lt1"/>
                        </a:solidFill>
                        <a:latin typeface="Source Sans Pro"/>
                        <a:ea typeface="Source Sans Pro"/>
                        <a:cs typeface="Source Sans Pro"/>
                        <a:sym typeface="Source Sans Pr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500">
                          <a:solidFill>
                            <a:schemeClr val="lt1"/>
                          </a:solidFill>
                          <a:latin typeface="Source Sans Pro"/>
                          <a:ea typeface="Source Sans Pro"/>
                          <a:cs typeface="Source Sans Pro"/>
                          <a:sym typeface="Source Sans Pro"/>
                        </a:rPr>
                        <a:t>Terminar de cargarse una página</a:t>
                      </a:r>
                      <a:endParaRPr sz="1500">
                        <a:solidFill>
                          <a:schemeClr val="lt1"/>
                        </a:solidFill>
                        <a:latin typeface="Source Sans Pro"/>
                        <a:ea typeface="Source Sans Pro"/>
                        <a:cs typeface="Source Sans Pro"/>
                        <a:sym typeface="Source Sans Pr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500">
                          <a:solidFill>
                            <a:schemeClr val="lt1"/>
                          </a:solidFill>
                          <a:latin typeface="Source Sans Pro"/>
                          <a:ea typeface="Source Sans Pro"/>
                          <a:cs typeface="Source Sans Pro"/>
                          <a:sym typeface="Source Sans Pro"/>
                        </a:rPr>
                        <a:t>OnUnLoad</a:t>
                      </a:r>
                      <a:endParaRPr sz="1500">
                        <a:solidFill>
                          <a:schemeClr val="lt1"/>
                        </a:solidFill>
                        <a:latin typeface="Source Sans Pro"/>
                        <a:ea typeface="Source Sans Pro"/>
                        <a:cs typeface="Source Sans Pro"/>
                        <a:sym typeface="Source Sans Pr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500">
                          <a:solidFill>
                            <a:schemeClr val="lt1"/>
                          </a:solidFill>
                          <a:latin typeface="Source Sans Pro"/>
                          <a:ea typeface="Source Sans Pro"/>
                          <a:cs typeface="Source Sans Pro"/>
                          <a:sym typeface="Source Sans Pro"/>
                        </a:rPr>
                        <a:t>Salir de una página (descargarla)</a:t>
                      </a:r>
                      <a:endParaRPr sz="1500">
                        <a:solidFill>
                          <a:schemeClr val="lt1"/>
                        </a:solidFill>
                        <a:latin typeface="Source Sans Pro"/>
                        <a:ea typeface="Source Sans Pro"/>
                        <a:cs typeface="Source Sans Pro"/>
                        <a:sym typeface="Source Sans Pr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500">
                          <a:solidFill>
                            <a:schemeClr val="lt1"/>
                          </a:solidFill>
                          <a:latin typeface="Source Sans Pro"/>
                          <a:ea typeface="Source Sans Pro"/>
                          <a:cs typeface="Source Sans Pro"/>
                          <a:sym typeface="Source Sans Pro"/>
                        </a:rPr>
                        <a:t>OnMouseOver</a:t>
                      </a:r>
                      <a:endParaRPr sz="1500">
                        <a:solidFill>
                          <a:schemeClr val="lt1"/>
                        </a:solidFill>
                        <a:latin typeface="Source Sans Pro"/>
                        <a:ea typeface="Source Sans Pro"/>
                        <a:cs typeface="Source Sans Pro"/>
                        <a:sym typeface="Source Sans Pr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500">
                          <a:solidFill>
                            <a:schemeClr val="lt1"/>
                          </a:solidFill>
                          <a:latin typeface="Source Sans Pro"/>
                          <a:ea typeface="Source Sans Pro"/>
                          <a:cs typeface="Source Sans Pro"/>
                          <a:sym typeface="Source Sans Pro"/>
                        </a:rPr>
                        <a:t>Pasar el ratón por encima</a:t>
                      </a:r>
                      <a:endParaRPr sz="1500">
                        <a:solidFill>
                          <a:schemeClr val="lt1"/>
                        </a:solidFill>
                        <a:latin typeface="Source Sans Pro"/>
                        <a:ea typeface="Source Sans Pro"/>
                        <a:cs typeface="Source Sans Pro"/>
                        <a:sym typeface="Source Sans Pr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graphicFrame>
        <p:nvGraphicFramePr>
          <p:cNvPr id="2691" name="Google Shape;2691;p42"/>
          <p:cNvGraphicFramePr/>
          <p:nvPr/>
        </p:nvGraphicFramePr>
        <p:xfrm>
          <a:off x="1453500" y="3060300"/>
          <a:ext cx="3000000" cy="3000000"/>
        </p:xfrm>
        <a:graphic>
          <a:graphicData uri="http://schemas.openxmlformats.org/drawingml/2006/table">
            <a:tbl>
              <a:tblPr>
                <a:noFill/>
                <a:tableStyleId>{665AE6FA-BD82-4CDE-8F38-18B1224A44E3}</a:tableStyleId>
              </a:tblPr>
              <a:tblGrid>
                <a:gridCol w="2868650"/>
                <a:gridCol w="2868650"/>
              </a:tblGrid>
              <a:tr h="381000">
                <a:tc>
                  <a:txBody>
                    <a:bodyPr/>
                    <a:lstStyle/>
                    <a:p>
                      <a:pPr indent="0" lvl="0" marL="0" rtl="0" algn="l">
                        <a:spcBef>
                          <a:spcPts val="0"/>
                        </a:spcBef>
                        <a:spcAft>
                          <a:spcPts val="0"/>
                        </a:spcAft>
                        <a:buNone/>
                      </a:pPr>
                      <a:r>
                        <a:rPr lang="en" sz="1500">
                          <a:solidFill>
                            <a:schemeClr val="lt1"/>
                          </a:solidFill>
                          <a:latin typeface="Source Sans Pro"/>
                          <a:ea typeface="Source Sans Pro"/>
                          <a:cs typeface="Source Sans Pro"/>
                          <a:sym typeface="Source Sans Pro"/>
                        </a:rPr>
                        <a:t>OnMouseOut</a:t>
                      </a:r>
                      <a:endParaRPr sz="1500">
                        <a:solidFill>
                          <a:schemeClr val="lt1"/>
                        </a:solidFill>
                        <a:latin typeface="Source Sans Pro"/>
                        <a:ea typeface="Source Sans Pro"/>
                        <a:cs typeface="Source Sans Pro"/>
                        <a:sym typeface="Source Sans Pr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500">
                          <a:solidFill>
                            <a:schemeClr val="lt1"/>
                          </a:solidFill>
                          <a:latin typeface="Source Sans Pro"/>
                          <a:ea typeface="Source Sans Pro"/>
                          <a:cs typeface="Source Sans Pro"/>
                          <a:sym typeface="Source Sans Pro"/>
                        </a:rPr>
                        <a:t>Que el ratón deje de estar encima</a:t>
                      </a:r>
                      <a:endParaRPr sz="1500">
                        <a:solidFill>
                          <a:schemeClr val="lt1"/>
                        </a:solidFill>
                        <a:latin typeface="Source Sans Pro"/>
                        <a:ea typeface="Source Sans Pro"/>
                        <a:cs typeface="Source Sans Pro"/>
                        <a:sym typeface="Source Sans Pr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500">
                          <a:solidFill>
                            <a:schemeClr val="lt1"/>
                          </a:solidFill>
                          <a:latin typeface="Source Sans Pro"/>
                          <a:ea typeface="Source Sans Pro"/>
                          <a:cs typeface="Source Sans Pro"/>
                          <a:sym typeface="Source Sans Pro"/>
                        </a:rPr>
                        <a:t>OnSubmit</a:t>
                      </a:r>
                      <a:endParaRPr sz="1500">
                        <a:solidFill>
                          <a:schemeClr val="lt1"/>
                        </a:solidFill>
                        <a:latin typeface="Source Sans Pro"/>
                        <a:ea typeface="Source Sans Pro"/>
                        <a:cs typeface="Source Sans Pro"/>
                        <a:sym typeface="Source Sans Pr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500">
                          <a:solidFill>
                            <a:schemeClr val="lt1"/>
                          </a:solidFill>
                          <a:latin typeface="Source Sans Pro"/>
                          <a:ea typeface="Source Sans Pro"/>
                          <a:cs typeface="Source Sans Pro"/>
                          <a:sym typeface="Source Sans Pro"/>
                        </a:rPr>
                        <a:t>Enviar un formulario</a:t>
                      </a:r>
                      <a:endParaRPr sz="1500">
                        <a:solidFill>
                          <a:schemeClr val="lt1"/>
                        </a:solidFill>
                        <a:latin typeface="Source Sans Pro"/>
                        <a:ea typeface="Source Sans Pro"/>
                        <a:cs typeface="Source Sans Pro"/>
                        <a:sym typeface="Source Sans Pr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500">
                          <a:solidFill>
                            <a:schemeClr val="lt1"/>
                          </a:solidFill>
                          <a:latin typeface="Source Sans Pro"/>
                          <a:ea typeface="Source Sans Pro"/>
                          <a:cs typeface="Source Sans Pro"/>
                          <a:sym typeface="Source Sans Pro"/>
                        </a:rPr>
                        <a:t>OnClick</a:t>
                      </a:r>
                      <a:endParaRPr sz="1500">
                        <a:solidFill>
                          <a:schemeClr val="lt1"/>
                        </a:solidFill>
                        <a:latin typeface="Source Sans Pro"/>
                        <a:ea typeface="Source Sans Pro"/>
                        <a:cs typeface="Source Sans Pro"/>
                        <a:sym typeface="Source Sans Pr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500">
                          <a:solidFill>
                            <a:schemeClr val="lt1"/>
                          </a:solidFill>
                          <a:latin typeface="Source Sans Pro"/>
                          <a:ea typeface="Source Sans Pro"/>
                          <a:cs typeface="Source Sans Pro"/>
                          <a:sym typeface="Source Sans Pro"/>
                        </a:rPr>
                        <a:t>Pulsar un elemento</a:t>
                      </a:r>
                      <a:endParaRPr sz="1500">
                        <a:solidFill>
                          <a:schemeClr val="lt1"/>
                        </a:solidFill>
                        <a:latin typeface="Source Sans Pro"/>
                        <a:ea typeface="Source Sans Pro"/>
                        <a:cs typeface="Source Sans Pro"/>
                        <a:sym typeface="Source Sans Pr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graphicFrame>
        <p:nvGraphicFramePr>
          <p:cNvPr id="2692" name="Google Shape;2692;p42"/>
          <p:cNvGraphicFramePr/>
          <p:nvPr/>
        </p:nvGraphicFramePr>
        <p:xfrm>
          <a:off x="1453500" y="4294650"/>
          <a:ext cx="3000000" cy="3000000"/>
        </p:xfrm>
        <a:graphic>
          <a:graphicData uri="http://schemas.openxmlformats.org/drawingml/2006/table">
            <a:tbl>
              <a:tblPr>
                <a:noFill/>
                <a:tableStyleId>{665AE6FA-BD82-4CDE-8F38-18B1224A44E3}</a:tableStyleId>
              </a:tblPr>
              <a:tblGrid>
                <a:gridCol w="2868650"/>
                <a:gridCol w="2868650"/>
              </a:tblGrid>
              <a:tr h="268525">
                <a:tc>
                  <a:txBody>
                    <a:bodyPr/>
                    <a:lstStyle/>
                    <a:p>
                      <a:pPr indent="0" lvl="0" marL="0" rtl="0" algn="l">
                        <a:spcBef>
                          <a:spcPts val="0"/>
                        </a:spcBef>
                        <a:spcAft>
                          <a:spcPts val="0"/>
                        </a:spcAft>
                        <a:buNone/>
                      </a:pPr>
                      <a:r>
                        <a:rPr lang="en" sz="1500">
                          <a:solidFill>
                            <a:schemeClr val="lt1"/>
                          </a:solidFill>
                          <a:latin typeface="Source Sans Pro"/>
                          <a:ea typeface="Source Sans Pro"/>
                          <a:cs typeface="Source Sans Pro"/>
                          <a:sym typeface="Source Sans Pro"/>
                        </a:rPr>
                        <a:t>OnSelect</a:t>
                      </a:r>
                      <a:endParaRPr sz="1500">
                        <a:solidFill>
                          <a:schemeClr val="lt1"/>
                        </a:solidFill>
                        <a:latin typeface="Source Sans Pro"/>
                        <a:ea typeface="Source Sans Pro"/>
                        <a:cs typeface="Source Sans Pro"/>
                        <a:sym typeface="Source Sans Pr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500">
                          <a:solidFill>
                            <a:schemeClr val="lt1"/>
                          </a:solidFill>
                          <a:latin typeface="Source Sans Pro"/>
                          <a:ea typeface="Source Sans Pro"/>
                          <a:cs typeface="Source Sans Pro"/>
                          <a:sym typeface="Source Sans Pro"/>
                        </a:rPr>
                        <a:t>Seleccionar texto</a:t>
                      </a:r>
                      <a:endParaRPr sz="1500">
                        <a:solidFill>
                          <a:schemeClr val="lt1"/>
                        </a:solidFill>
                        <a:latin typeface="Source Sans Pro"/>
                        <a:ea typeface="Source Sans Pro"/>
                        <a:cs typeface="Source Sans Pro"/>
                        <a:sym typeface="Source Sans Pr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268525">
                <a:tc>
                  <a:txBody>
                    <a:bodyPr/>
                    <a:lstStyle/>
                    <a:p>
                      <a:pPr indent="0" lvl="0" marL="0" rtl="0" algn="l">
                        <a:spcBef>
                          <a:spcPts val="0"/>
                        </a:spcBef>
                        <a:spcAft>
                          <a:spcPts val="0"/>
                        </a:spcAft>
                        <a:buNone/>
                      </a:pPr>
                      <a:r>
                        <a:rPr lang="en" sz="1500">
                          <a:solidFill>
                            <a:schemeClr val="lt1"/>
                          </a:solidFill>
                          <a:latin typeface="Source Sans Pro"/>
                          <a:ea typeface="Source Sans Pro"/>
                          <a:cs typeface="Source Sans Pro"/>
                          <a:sym typeface="Source Sans Pro"/>
                        </a:rPr>
                        <a:t>OnBlur</a:t>
                      </a:r>
                      <a:endParaRPr sz="1500">
                        <a:solidFill>
                          <a:schemeClr val="lt1"/>
                        </a:solidFill>
                        <a:latin typeface="Source Sans Pro"/>
                        <a:ea typeface="Source Sans Pro"/>
                        <a:cs typeface="Source Sans Pro"/>
                        <a:sym typeface="Source Sans Pr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500">
                          <a:solidFill>
                            <a:schemeClr val="lt1"/>
                          </a:solidFill>
                          <a:latin typeface="Source Sans Pro"/>
                          <a:ea typeface="Source Sans Pro"/>
                          <a:cs typeface="Source Sans Pro"/>
                          <a:sym typeface="Source Sans Pro"/>
                        </a:rPr>
                        <a:t>Perder el cursor</a:t>
                      </a:r>
                      <a:endParaRPr sz="1500">
                        <a:solidFill>
                          <a:schemeClr val="lt1"/>
                        </a:solidFill>
                        <a:latin typeface="Source Sans Pro"/>
                        <a:ea typeface="Source Sans Pro"/>
                        <a:cs typeface="Source Sans Pro"/>
                        <a:sym typeface="Source Sans Pr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6" name="Shape 2696"/>
        <p:cNvGrpSpPr/>
        <p:nvPr/>
      </p:nvGrpSpPr>
      <p:grpSpPr>
        <a:xfrm>
          <a:off x="0" y="0"/>
          <a:ext cx="0" cy="0"/>
          <a:chOff x="0" y="0"/>
          <a:chExt cx="0" cy="0"/>
        </a:xfrm>
      </p:grpSpPr>
      <p:sp>
        <p:nvSpPr>
          <p:cNvPr id="2697" name="Google Shape;2697;p43"/>
          <p:cNvSpPr txBox="1"/>
          <p:nvPr/>
        </p:nvSpPr>
        <p:spPr>
          <a:xfrm>
            <a:off x="662400" y="626300"/>
            <a:ext cx="7819200" cy="1219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1800">
                <a:solidFill>
                  <a:schemeClr val="lt1"/>
                </a:solidFill>
                <a:latin typeface="Source Sans Pro"/>
                <a:ea typeface="Source Sans Pro"/>
                <a:cs typeface="Source Sans Pro"/>
                <a:sym typeface="Source Sans Pro"/>
              </a:rPr>
              <a:t>Comentarios</a:t>
            </a:r>
            <a:endParaRPr b="1" sz="1800">
              <a:solidFill>
                <a:schemeClr val="lt1"/>
              </a:solidFill>
              <a:latin typeface="Source Sans Pro"/>
              <a:ea typeface="Source Sans Pro"/>
              <a:cs typeface="Source Sans Pro"/>
              <a:sym typeface="Source Sans Pro"/>
            </a:endParaRPr>
          </a:p>
          <a:p>
            <a:pPr indent="0" lvl="0" marL="0" rtl="0" algn="just">
              <a:spcBef>
                <a:spcPts val="0"/>
              </a:spcBef>
              <a:spcAft>
                <a:spcPts val="0"/>
              </a:spcAft>
              <a:buNone/>
            </a:pPr>
            <a:r>
              <a:rPr lang="en" sz="1900">
                <a:solidFill>
                  <a:schemeClr val="lt1"/>
                </a:solidFill>
                <a:latin typeface="Source Sans Pro"/>
                <a:ea typeface="Source Sans Pro"/>
                <a:cs typeface="Source Sans Pro"/>
                <a:sym typeface="Source Sans Pro"/>
              </a:rPr>
              <a:t>L</a:t>
            </a:r>
            <a:r>
              <a:rPr lang="en" sz="1800">
                <a:solidFill>
                  <a:schemeClr val="lt1"/>
                </a:solidFill>
                <a:latin typeface="Source Sans Pro"/>
                <a:ea typeface="Source Sans Pro"/>
                <a:cs typeface="Source Sans Pro"/>
                <a:sym typeface="Source Sans Pro"/>
              </a:rPr>
              <a:t>os comentarios pueden ser de  una sola línea y  también se puede escribir comentarios en más de una línea.</a:t>
            </a:r>
            <a:endParaRPr sz="1800">
              <a:solidFill>
                <a:schemeClr val="lt1"/>
              </a:solidFill>
              <a:latin typeface="Source Sans Pro"/>
              <a:ea typeface="Source Sans Pro"/>
              <a:cs typeface="Source Sans Pro"/>
              <a:sym typeface="Source Sans Pro"/>
            </a:endParaRPr>
          </a:p>
          <a:p>
            <a:pPr indent="0" lvl="0" marL="0" rtl="0" algn="just">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pic>
        <p:nvPicPr>
          <p:cNvPr id="2698" name="Google Shape;2698;p43"/>
          <p:cNvPicPr preferRelativeResize="0"/>
          <p:nvPr/>
        </p:nvPicPr>
        <p:blipFill>
          <a:blip r:embed="rId3">
            <a:alphaModFix/>
          </a:blip>
          <a:stretch>
            <a:fillRect/>
          </a:stretch>
        </p:blipFill>
        <p:spPr>
          <a:xfrm>
            <a:off x="1112913" y="1845500"/>
            <a:ext cx="6918174" cy="2098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2" name="Shape 2702"/>
        <p:cNvGrpSpPr/>
        <p:nvPr/>
      </p:nvGrpSpPr>
      <p:grpSpPr>
        <a:xfrm>
          <a:off x="0" y="0"/>
          <a:ext cx="0" cy="0"/>
          <a:chOff x="0" y="0"/>
          <a:chExt cx="0" cy="0"/>
        </a:xfrm>
      </p:grpSpPr>
      <p:sp>
        <p:nvSpPr>
          <p:cNvPr id="2703" name="Google Shape;2703;p44"/>
          <p:cNvSpPr txBox="1"/>
          <p:nvPr/>
        </p:nvSpPr>
        <p:spPr>
          <a:xfrm>
            <a:off x="697200" y="526800"/>
            <a:ext cx="7749600" cy="408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lt1"/>
                </a:solidFill>
                <a:latin typeface="Source Sans Pro"/>
                <a:ea typeface="Source Sans Pro"/>
                <a:cs typeface="Source Sans Pro"/>
                <a:sym typeface="Source Sans Pro"/>
              </a:rPr>
              <a:t>Consola Javascript</a:t>
            </a:r>
            <a:endParaRPr b="1" sz="2000">
              <a:solidFill>
                <a:schemeClr val="lt1"/>
              </a:solidFill>
              <a:latin typeface="Source Sans Pro"/>
              <a:ea typeface="Source Sans Pro"/>
              <a:cs typeface="Source Sans Pro"/>
              <a:sym typeface="Source Sans Pro"/>
            </a:endParaRPr>
          </a:p>
          <a:p>
            <a:pPr indent="0" lvl="0" marL="0" rtl="0" algn="l">
              <a:spcBef>
                <a:spcPts val="0"/>
              </a:spcBef>
              <a:spcAft>
                <a:spcPts val="0"/>
              </a:spcAft>
              <a:buNone/>
            </a:pPr>
            <a:r>
              <a:t/>
            </a:r>
            <a:endParaRPr>
              <a:solidFill>
                <a:schemeClr val="lt1"/>
              </a:solidFill>
              <a:latin typeface="Source Sans Pro"/>
              <a:ea typeface="Source Sans Pro"/>
              <a:cs typeface="Source Sans Pro"/>
              <a:sym typeface="Source Sans Pro"/>
            </a:endParaRPr>
          </a:p>
          <a:p>
            <a:pPr indent="0" lvl="0" marL="0" rtl="0" algn="l">
              <a:spcBef>
                <a:spcPts val="0"/>
              </a:spcBef>
              <a:spcAft>
                <a:spcPts val="0"/>
              </a:spcAft>
              <a:buNone/>
            </a:pPr>
            <a:r>
              <a:t/>
            </a:r>
            <a:endParaRPr>
              <a:solidFill>
                <a:schemeClr val="lt1"/>
              </a:solidFill>
              <a:latin typeface="Source Sans Pro"/>
              <a:ea typeface="Source Sans Pro"/>
              <a:cs typeface="Source Sans Pro"/>
              <a:sym typeface="Source Sans Pro"/>
            </a:endParaRPr>
          </a:p>
          <a:p>
            <a:pPr indent="0" lvl="0" marL="0" rtl="0" algn="l">
              <a:spcBef>
                <a:spcPts val="0"/>
              </a:spcBef>
              <a:spcAft>
                <a:spcPts val="0"/>
              </a:spcAft>
              <a:buNone/>
            </a:pPr>
            <a:r>
              <a:t/>
            </a:r>
            <a:endParaRPr b="1" sz="1800">
              <a:solidFill>
                <a:schemeClr val="lt1"/>
              </a:solidFill>
              <a:latin typeface="Source Sans Pro"/>
              <a:ea typeface="Source Sans Pro"/>
              <a:cs typeface="Source Sans Pro"/>
              <a:sym typeface="Source Sans Pro"/>
            </a:endParaRPr>
          </a:p>
          <a:p>
            <a:pPr indent="0" lvl="0" marL="0" rtl="0" algn="l">
              <a:spcBef>
                <a:spcPts val="0"/>
              </a:spcBef>
              <a:spcAft>
                <a:spcPts val="0"/>
              </a:spcAft>
              <a:buNone/>
            </a:pPr>
            <a:r>
              <a:t/>
            </a:r>
            <a:endParaRPr b="1" sz="1800">
              <a:solidFill>
                <a:schemeClr val="lt1"/>
              </a:solidFill>
              <a:latin typeface="Source Sans Pro"/>
              <a:ea typeface="Source Sans Pro"/>
              <a:cs typeface="Source Sans Pro"/>
              <a:sym typeface="Source Sans Pro"/>
            </a:endParaRPr>
          </a:p>
          <a:p>
            <a:pPr indent="0" lvl="0" marL="0" rtl="0" algn="l">
              <a:spcBef>
                <a:spcPts val="0"/>
              </a:spcBef>
              <a:spcAft>
                <a:spcPts val="0"/>
              </a:spcAft>
              <a:buNone/>
            </a:pPr>
            <a:r>
              <a:t/>
            </a:r>
            <a:endParaRPr b="1" sz="1800">
              <a:solidFill>
                <a:schemeClr val="lt1"/>
              </a:solidFill>
              <a:latin typeface="Source Sans Pro"/>
              <a:ea typeface="Source Sans Pro"/>
              <a:cs typeface="Source Sans Pro"/>
              <a:sym typeface="Source Sans Pro"/>
            </a:endParaRPr>
          </a:p>
          <a:p>
            <a:pPr indent="0" lvl="0" marL="0" rtl="0" algn="l">
              <a:spcBef>
                <a:spcPts val="0"/>
              </a:spcBef>
              <a:spcAft>
                <a:spcPts val="0"/>
              </a:spcAft>
              <a:buNone/>
            </a:pPr>
            <a:r>
              <a:t/>
            </a:r>
            <a:endParaRPr b="1" sz="1800">
              <a:solidFill>
                <a:schemeClr val="lt1"/>
              </a:solidFill>
              <a:latin typeface="Source Sans Pro"/>
              <a:ea typeface="Source Sans Pro"/>
              <a:cs typeface="Source Sans Pro"/>
              <a:sym typeface="Source Sans Pro"/>
            </a:endParaRPr>
          </a:p>
          <a:p>
            <a:pPr indent="0" lvl="0" marL="0" rtl="0" algn="l">
              <a:spcBef>
                <a:spcPts val="0"/>
              </a:spcBef>
              <a:spcAft>
                <a:spcPts val="0"/>
              </a:spcAft>
              <a:buNone/>
            </a:pPr>
            <a:r>
              <a:t/>
            </a:r>
            <a:endParaRPr sz="1600">
              <a:solidFill>
                <a:schemeClr val="lt1"/>
              </a:solidFill>
              <a:latin typeface="Source Sans Pro"/>
              <a:ea typeface="Source Sans Pro"/>
              <a:cs typeface="Source Sans Pro"/>
              <a:sym typeface="Source Sans Pro"/>
            </a:endParaRPr>
          </a:p>
        </p:txBody>
      </p:sp>
      <p:pic>
        <p:nvPicPr>
          <p:cNvPr id="2704" name="Google Shape;2704;p44"/>
          <p:cNvPicPr preferRelativeResize="0"/>
          <p:nvPr/>
        </p:nvPicPr>
        <p:blipFill rotWithShape="1">
          <a:blip r:embed="rId3">
            <a:alphaModFix/>
          </a:blip>
          <a:srcRect b="0" l="1351" r="2095" t="0"/>
          <a:stretch/>
        </p:blipFill>
        <p:spPr>
          <a:xfrm>
            <a:off x="830750" y="1261225"/>
            <a:ext cx="7482499" cy="2621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8" name="Shape 2708"/>
        <p:cNvGrpSpPr/>
        <p:nvPr/>
      </p:nvGrpSpPr>
      <p:grpSpPr>
        <a:xfrm>
          <a:off x="0" y="0"/>
          <a:ext cx="0" cy="0"/>
          <a:chOff x="0" y="0"/>
          <a:chExt cx="0" cy="0"/>
        </a:xfrm>
      </p:grpSpPr>
      <p:sp>
        <p:nvSpPr>
          <p:cNvPr id="2709" name="Google Shape;2709;p45"/>
          <p:cNvSpPr txBox="1"/>
          <p:nvPr/>
        </p:nvSpPr>
        <p:spPr>
          <a:xfrm>
            <a:off x="1358650" y="247500"/>
            <a:ext cx="6585600" cy="467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1"/>
                </a:solidFill>
                <a:latin typeface="Source Sans Pro"/>
                <a:ea typeface="Source Sans Pro"/>
                <a:cs typeface="Source Sans Pro"/>
                <a:sym typeface="Source Sans Pro"/>
              </a:rPr>
              <a:t>Tipos de datos:</a:t>
            </a:r>
            <a:endParaRPr b="1" sz="2000">
              <a:solidFill>
                <a:schemeClr val="lt1"/>
              </a:solidFill>
              <a:latin typeface="Source Sans Pro"/>
              <a:ea typeface="Source Sans Pro"/>
              <a:cs typeface="Source Sans Pro"/>
              <a:sym typeface="Source Sans Pro"/>
            </a:endParaRPr>
          </a:p>
          <a:p>
            <a:pPr indent="0" lvl="0" marL="0" rtl="0" algn="l">
              <a:spcBef>
                <a:spcPts val="0"/>
              </a:spcBef>
              <a:spcAft>
                <a:spcPts val="0"/>
              </a:spcAft>
              <a:buNone/>
            </a:pPr>
            <a:r>
              <a:rPr b="1" lang="en" sz="1600">
                <a:solidFill>
                  <a:schemeClr val="lt1"/>
                </a:solidFill>
                <a:latin typeface="Source Sans Pro"/>
                <a:ea typeface="Source Sans Pro"/>
                <a:cs typeface="Source Sans Pro"/>
                <a:sym typeface="Source Sans Pro"/>
              </a:rPr>
              <a:t>Number:</a:t>
            </a:r>
            <a:r>
              <a:rPr lang="en" sz="1600">
                <a:solidFill>
                  <a:schemeClr val="lt1"/>
                </a:solidFill>
                <a:latin typeface="Source Sans Pro"/>
                <a:ea typeface="Source Sans Pro"/>
                <a:cs typeface="Source Sans Pro"/>
                <a:sym typeface="Source Sans Pro"/>
              </a:rPr>
              <a:t> Esto es un número. Los números no tienen comillas.</a:t>
            </a:r>
            <a:endParaRPr sz="1600">
              <a:solidFill>
                <a:schemeClr val="lt1"/>
              </a:solidFill>
              <a:latin typeface="Source Sans Pro"/>
              <a:ea typeface="Source Sans Pro"/>
              <a:cs typeface="Source Sans Pro"/>
              <a:sym typeface="Source Sans Pro"/>
            </a:endParaRPr>
          </a:p>
          <a:p>
            <a:pPr indent="0" lvl="0" marL="0" rtl="0" algn="l">
              <a:spcBef>
                <a:spcPts val="0"/>
              </a:spcBef>
              <a:spcAft>
                <a:spcPts val="0"/>
              </a:spcAft>
              <a:buNone/>
            </a:pPr>
            <a:r>
              <a:rPr b="1" lang="en" sz="1600">
                <a:solidFill>
                  <a:schemeClr val="lt1"/>
                </a:solidFill>
                <a:latin typeface="Source Sans Pro"/>
                <a:ea typeface="Source Sans Pro"/>
                <a:cs typeface="Source Sans Pro"/>
                <a:sym typeface="Source Sans Pro"/>
              </a:rPr>
              <a:t>Ejemplo: </a:t>
            </a:r>
            <a:r>
              <a:rPr lang="en" sz="1600">
                <a:solidFill>
                  <a:schemeClr val="lt1"/>
                </a:solidFill>
                <a:latin typeface="Source Sans Pro"/>
                <a:ea typeface="Source Sans Pro"/>
                <a:cs typeface="Source Sans Pro"/>
                <a:sym typeface="Source Sans Pro"/>
              </a:rPr>
              <a:t>let miVariable = 10;</a:t>
            </a:r>
            <a:endParaRPr sz="1600">
              <a:solidFill>
                <a:schemeClr val="lt1"/>
              </a:solidFill>
              <a:latin typeface="Source Sans Pro"/>
              <a:ea typeface="Source Sans Pro"/>
              <a:cs typeface="Source Sans Pro"/>
              <a:sym typeface="Source Sans Pro"/>
            </a:endParaRPr>
          </a:p>
          <a:p>
            <a:pPr indent="0" lvl="0" marL="0" rtl="0" algn="l">
              <a:spcBef>
                <a:spcPts val="0"/>
              </a:spcBef>
              <a:spcAft>
                <a:spcPts val="0"/>
              </a:spcAft>
              <a:buNone/>
            </a:pPr>
            <a:r>
              <a:t/>
            </a:r>
            <a:endParaRPr b="1" sz="1600">
              <a:solidFill>
                <a:schemeClr val="lt1"/>
              </a:solidFill>
              <a:latin typeface="Source Sans Pro"/>
              <a:ea typeface="Source Sans Pro"/>
              <a:cs typeface="Source Sans Pro"/>
              <a:sym typeface="Source Sans Pro"/>
            </a:endParaRPr>
          </a:p>
          <a:p>
            <a:pPr indent="0" lvl="0" marL="0" rtl="0" algn="l">
              <a:spcBef>
                <a:spcPts val="0"/>
              </a:spcBef>
              <a:spcAft>
                <a:spcPts val="0"/>
              </a:spcAft>
              <a:buNone/>
            </a:pPr>
            <a:r>
              <a:rPr b="1" lang="en" sz="1600">
                <a:solidFill>
                  <a:schemeClr val="lt1"/>
                </a:solidFill>
                <a:latin typeface="Source Sans Pro"/>
                <a:ea typeface="Source Sans Pro"/>
                <a:cs typeface="Source Sans Pro"/>
                <a:sym typeface="Source Sans Pro"/>
              </a:rPr>
              <a:t>String: </a:t>
            </a:r>
            <a:r>
              <a:rPr lang="en" sz="1600">
                <a:solidFill>
                  <a:schemeClr val="lt1"/>
                </a:solidFill>
                <a:latin typeface="Source Sans Pro"/>
                <a:ea typeface="Source Sans Pro"/>
                <a:cs typeface="Source Sans Pro"/>
                <a:sym typeface="Source Sans Pro"/>
              </a:rPr>
              <a:t>Secuencia de texto conocida como cadena. Para indicar que la variable es una cadena, debes escribirlo entre comillas.</a:t>
            </a:r>
            <a:endParaRPr sz="1600">
              <a:solidFill>
                <a:schemeClr val="lt1"/>
              </a:solidFill>
              <a:latin typeface="Source Sans Pro"/>
              <a:ea typeface="Source Sans Pro"/>
              <a:cs typeface="Source Sans Pro"/>
              <a:sym typeface="Source Sans Pro"/>
            </a:endParaRPr>
          </a:p>
          <a:p>
            <a:pPr indent="0" lvl="0" marL="0" rtl="0" algn="l">
              <a:spcBef>
                <a:spcPts val="0"/>
              </a:spcBef>
              <a:spcAft>
                <a:spcPts val="0"/>
              </a:spcAft>
              <a:buNone/>
            </a:pPr>
            <a:r>
              <a:rPr b="1" lang="en" sz="1600">
                <a:solidFill>
                  <a:schemeClr val="lt1"/>
                </a:solidFill>
                <a:latin typeface="Source Sans Pro"/>
                <a:ea typeface="Source Sans Pro"/>
                <a:cs typeface="Source Sans Pro"/>
                <a:sym typeface="Source Sans Pro"/>
              </a:rPr>
              <a:t>Ejemplo:</a:t>
            </a:r>
            <a:r>
              <a:rPr lang="en" sz="1600">
                <a:solidFill>
                  <a:schemeClr val="lt1"/>
                </a:solidFill>
                <a:latin typeface="Source Sans Pro"/>
                <a:ea typeface="Source Sans Pro"/>
                <a:cs typeface="Source Sans Pro"/>
                <a:sym typeface="Source Sans Pro"/>
              </a:rPr>
              <a:t> let miVariable = 'Bob';</a:t>
            </a:r>
            <a:endParaRPr sz="1600">
              <a:solidFill>
                <a:schemeClr val="lt1"/>
              </a:solidFill>
              <a:latin typeface="Source Sans Pro"/>
              <a:ea typeface="Source Sans Pro"/>
              <a:cs typeface="Source Sans Pro"/>
              <a:sym typeface="Source Sans Pro"/>
            </a:endParaRPr>
          </a:p>
          <a:p>
            <a:pPr indent="0" lvl="0" marL="0" rtl="0" algn="l">
              <a:spcBef>
                <a:spcPts val="0"/>
              </a:spcBef>
              <a:spcAft>
                <a:spcPts val="0"/>
              </a:spcAft>
              <a:buNone/>
            </a:pPr>
            <a:r>
              <a:t/>
            </a:r>
            <a:endParaRPr b="1" sz="1600">
              <a:solidFill>
                <a:schemeClr val="lt1"/>
              </a:solidFill>
              <a:latin typeface="Source Sans Pro"/>
              <a:ea typeface="Source Sans Pro"/>
              <a:cs typeface="Source Sans Pro"/>
              <a:sym typeface="Source Sans Pro"/>
            </a:endParaRPr>
          </a:p>
          <a:p>
            <a:pPr indent="0" lvl="0" marL="0" rtl="0" algn="l">
              <a:spcBef>
                <a:spcPts val="0"/>
              </a:spcBef>
              <a:spcAft>
                <a:spcPts val="0"/>
              </a:spcAft>
              <a:buNone/>
            </a:pPr>
            <a:r>
              <a:rPr b="1" lang="en" sz="1600">
                <a:solidFill>
                  <a:schemeClr val="lt1"/>
                </a:solidFill>
                <a:latin typeface="Source Sans Pro"/>
                <a:ea typeface="Source Sans Pro"/>
                <a:cs typeface="Source Sans Pro"/>
                <a:sym typeface="Source Sans Pro"/>
              </a:rPr>
              <a:t>Boolean: </a:t>
            </a:r>
            <a:r>
              <a:rPr lang="en" sz="1600">
                <a:solidFill>
                  <a:schemeClr val="lt1"/>
                </a:solidFill>
                <a:latin typeface="Source Sans Pro"/>
                <a:ea typeface="Source Sans Pro"/>
                <a:cs typeface="Source Sans Pro"/>
                <a:sym typeface="Source Sans Pro"/>
              </a:rPr>
              <a:t>Tienen valor verdadero/falso (true/false).</a:t>
            </a:r>
            <a:endParaRPr sz="1600">
              <a:solidFill>
                <a:schemeClr val="lt1"/>
              </a:solidFill>
              <a:latin typeface="Source Sans Pro"/>
              <a:ea typeface="Source Sans Pro"/>
              <a:cs typeface="Source Sans Pro"/>
              <a:sym typeface="Source Sans Pro"/>
            </a:endParaRPr>
          </a:p>
          <a:p>
            <a:pPr indent="0" lvl="0" marL="0" rtl="0" algn="l">
              <a:spcBef>
                <a:spcPts val="0"/>
              </a:spcBef>
              <a:spcAft>
                <a:spcPts val="0"/>
              </a:spcAft>
              <a:buNone/>
            </a:pPr>
            <a:r>
              <a:rPr b="1" lang="en" sz="1600">
                <a:solidFill>
                  <a:schemeClr val="lt1"/>
                </a:solidFill>
                <a:latin typeface="Source Sans Pro"/>
                <a:ea typeface="Source Sans Pro"/>
                <a:cs typeface="Source Sans Pro"/>
                <a:sym typeface="Source Sans Pro"/>
              </a:rPr>
              <a:t>Ejemplo: </a:t>
            </a:r>
            <a:r>
              <a:rPr lang="en" sz="1600">
                <a:solidFill>
                  <a:schemeClr val="lt1"/>
                </a:solidFill>
                <a:latin typeface="Source Sans Pro"/>
                <a:ea typeface="Source Sans Pro"/>
                <a:cs typeface="Source Sans Pro"/>
                <a:sym typeface="Source Sans Pro"/>
              </a:rPr>
              <a:t>let miVariable = true;</a:t>
            </a:r>
            <a:endParaRPr sz="1600">
              <a:solidFill>
                <a:schemeClr val="lt1"/>
              </a:solidFill>
              <a:latin typeface="Source Sans Pro"/>
              <a:ea typeface="Source Sans Pro"/>
              <a:cs typeface="Source Sans Pro"/>
              <a:sym typeface="Source Sans Pro"/>
            </a:endParaRPr>
          </a:p>
          <a:p>
            <a:pPr indent="0" lvl="0" marL="0" rtl="0" algn="l">
              <a:spcBef>
                <a:spcPts val="0"/>
              </a:spcBef>
              <a:spcAft>
                <a:spcPts val="0"/>
              </a:spcAft>
              <a:buNone/>
            </a:pPr>
            <a:r>
              <a:t/>
            </a:r>
            <a:endParaRPr b="1" sz="1600">
              <a:solidFill>
                <a:schemeClr val="lt1"/>
              </a:solidFill>
              <a:latin typeface="Source Sans Pro"/>
              <a:ea typeface="Source Sans Pro"/>
              <a:cs typeface="Source Sans Pro"/>
              <a:sym typeface="Source Sans Pro"/>
            </a:endParaRPr>
          </a:p>
          <a:p>
            <a:pPr indent="0" lvl="0" marL="0" rtl="0" algn="l">
              <a:spcBef>
                <a:spcPts val="0"/>
              </a:spcBef>
              <a:spcAft>
                <a:spcPts val="0"/>
              </a:spcAft>
              <a:buNone/>
            </a:pPr>
            <a:r>
              <a:rPr b="1" lang="en" sz="1600">
                <a:solidFill>
                  <a:schemeClr val="lt1"/>
                </a:solidFill>
                <a:latin typeface="Source Sans Pro"/>
                <a:ea typeface="Source Sans Pro"/>
                <a:cs typeface="Source Sans Pro"/>
                <a:sym typeface="Source Sans Pro"/>
              </a:rPr>
              <a:t>Array: </a:t>
            </a:r>
            <a:r>
              <a:rPr lang="en" sz="1600">
                <a:solidFill>
                  <a:schemeClr val="lt1"/>
                </a:solidFill>
                <a:latin typeface="Source Sans Pro"/>
                <a:ea typeface="Source Sans Pro"/>
                <a:cs typeface="Source Sans Pro"/>
                <a:sym typeface="Source Sans Pro"/>
              </a:rPr>
              <a:t>Una estructura que te permite almacenar varios valores en una sola referencia.</a:t>
            </a:r>
            <a:endParaRPr sz="1600">
              <a:solidFill>
                <a:schemeClr val="lt1"/>
              </a:solidFill>
              <a:latin typeface="Source Sans Pro"/>
              <a:ea typeface="Source Sans Pro"/>
              <a:cs typeface="Source Sans Pro"/>
              <a:sym typeface="Source Sans Pro"/>
            </a:endParaRPr>
          </a:p>
          <a:p>
            <a:pPr indent="0" lvl="0" marL="0" rtl="0" algn="l">
              <a:spcBef>
                <a:spcPts val="0"/>
              </a:spcBef>
              <a:spcAft>
                <a:spcPts val="0"/>
              </a:spcAft>
              <a:buNone/>
            </a:pPr>
            <a:r>
              <a:rPr b="1" lang="en" sz="1600">
                <a:solidFill>
                  <a:schemeClr val="lt1"/>
                </a:solidFill>
                <a:latin typeface="Source Sans Pro"/>
                <a:ea typeface="Source Sans Pro"/>
                <a:cs typeface="Source Sans Pro"/>
                <a:sym typeface="Source Sans Pro"/>
              </a:rPr>
              <a:t>Ejemplo: </a:t>
            </a:r>
            <a:r>
              <a:rPr lang="en" sz="1600">
                <a:solidFill>
                  <a:schemeClr val="lt1"/>
                </a:solidFill>
                <a:latin typeface="Source Sans Pro"/>
                <a:ea typeface="Source Sans Pro"/>
                <a:cs typeface="Source Sans Pro"/>
                <a:sym typeface="Source Sans Pro"/>
              </a:rPr>
              <a:t>let miVariable = [1,'Bob','Steve',10];</a:t>
            </a:r>
            <a:endParaRPr sz="1600">
              <a:solidFill>
                <a:schemeClr val="lt1"/>
              </a:solidFill>
              <a:latin typeface="Source Sans Pro"/>
              <a:ea typeface="Source Sans Pro"/>
              <a:cs typeface="Source Sans Pro"/>
              <a:sym typeface="Source Sans Pro"/>
            </a:endParaRPr>
          </a:p>
          <a:p>
            <a:pPr indent="0" lvl="0" marL="0" rtl="0" algn="l">
              <a:spcBef>
                <a:spcPts val="0"/>
              </a:spcBef>
              <a:spcAft>
                <a:spcPts val="0"/>
              </a:spcAft>
              <a:buNone/>
            </a:pPr>
            <a:r>
              <a:t/>
            </a:r>
            <a:endParaRPr b="1" sz="1600">
              <a:solidFill>
                <a:schemeClr val="lt1"/>
              </a:solidFill>
              <a:latin typeface="Source Sans Pro"/>
              <a:ea typeface="Source Sans Pro"/>
              <a:cs typeface="Source Sans Pro"/>
              <a:sym typeface="Source Sans Pro"/>
            </a:endParaRPr>
          </a:p>
          <a:p>
            <a:pPr indent="0" lvl="0" marL="0" rtl="0" algn="l">
              <a:spcBef>
                <a:spcPts val="0"/>
              </a:spcBef>
              <a:spcAft>
                <a:spcPts val="0"/>
              </a:spcAft>
              <a:buNone/>
            </a:pPr>
            <a:r>
              <a:rPr b="1" lang="en" sz="1600">
                <a:solidFill>
                  <a:schemeClr val="lt1"/>
                </a:solidFill>
                <a:latin typeface="Source Sans Pro"/>
                <a:ea typeface="Source Sans Pro"/>
                <a:cs typeface="Source Sans Pro"/>
                <a:sym typeface="Source Sans Pro"/>
              </a:rPr>
              <a:t>Object: </a:t>
            </a:r>
            <a:r>
              <a:rPr lang="en" sz="1600">
                <a:solidFill>
                  <a:schemeClr val="lt1"/>
                </a:solidFill>
                <a:latin typeface="Source Sans Pro"/>
                <a:ea typeface="Source Sans Pro"/>
                <a:cs typeface="Source Sans Pro"/>
                <a:sym typeface="Source Sans Pro"/>
              </a:rPr>
              <a:t>Básicamente cualquier cosa. Todo en JavaScript es un objeto y puede ser almacenado en una variable.</a:t>
            </a:r>
            <a:endParaRPr sz="1600">
              <a:solidFill>
                <a:schemeClr val="lt1"/>
              </a:solidFill>
              <a:latin typeface="Source Sans Pro"/>
              <a:ea typeface="Source Sans Pro"/>
              <a:cs typeface="Source Sans Pro"/>
              <a:sym typeface="Source Sans Pro"/>
            </a:endParaRPr>
          </a:p>
          <a:p>
            <a:pPr indent="0" lvl="0" marL="0" rtl="0" algn="l">
              <a:spcBef>
                <a:spcPts val="0"/>
              </a:spcBef>
              <a:spcAft>
                <a:spcPts val="0"/>
              </a:spcAft>
              <a:buNone/>
            </a:pPr>
            <a:r>
              <a:rPr b="1" lang="en" sz="1600">
                <a:solidFill>
                  <a:schemeClr val="lt1"/>
                </a:solidFill>
                <a:latin typeface="Source Sans Pro"/>
                <a:ea typeface="Source Sans Pro"/>
                <a:cs typeface="Source Sans Pro"/>
                <a:sym typeface="Source Sans Pro"/>
              </a:rPr>
              <a:t>Ejemplo:</a:t>
            </a:r>
            <a:r>
              <a:rPr lang="en" sz="1600">
                <a:solidFill>
                  <a:schemeClr val="lt1"/>
                </a:solidFill>
                <a:latin typeface="Source Sans Pro"/>
                <a:ea typeface="Source Sans Pro"/>
                <a:cs typeface="Source Sans Pro"/>
                <a:sym typeface="Source Sans Pro"/>
              </a:rPr>
              <a:t> l</a:t>
            </a:r>
            <a:r>
              <a:rPr lang="en" sz="1600">
                <a:solidFill>
                  <a:schemeClr val="lt1"/>
                </a:solidFill>
                <a:latin typeface="Source Sans Pro"/>
                <a:ea typeface="Source Sans Pro"/>
                <a:cs typeface="Source Sans Pro"/>
                <a:sym typeface="Source Sans Pro"/>
              </a:rPr>
              <a:t>et miVariable = document.querySelector('h1');</a:t>
            </a:r>
            <a:endParaRPr sz="1600">
              <a:solidFill>
                <a:schemeClr val="lt1"/>
              </a:solidFill>
              <a:latin typeface="Source Sans Pro"/>
              <a:ea typeface="Source Sans Pro"/>
              <a:cs typeface="Source Sans Pro"/>
              <a:sym typeface="Source Sans Pr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mputer Science &amp; Mathematics Major For College: Computer Science &amp; Programming by Slidesgo">
  <a:themeElements>
    <a:clrScheme name="Simple Light">
      <a:dk1>
        <a:srgbClr val="000304"/>
      </a:dk1>
      <a:lt1>
        <a:srgbClr val="FFFFFF"/>
      </a:lt1>
      <a:dk2>
        <a:srgbClr val="00A4FF"/>
      </a:dk2>
      <a:lt2>
        <a:srgbClr val="E63B00"/>
      </a:lt2>
      <a:accent1>
        <a:srgbClr val="00E9FF"/>
      </a:accent1>
      <a:accent2>
        <a:srgbClr val="FFFFFF"/>
      </a:accent2>
      <a:accent3>
        <a:srgbClr val="91A7A8"/>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