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42D1A-B9C0-485F-A9C1-76292CCEBE3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5A44D2-6746-4BC2-AFAE-EE17EE0DC098}">
      <dgm:prSet/>
      <dgm:spPr/>
      <dgm:t>
        <a:bodyPr/>
        <a:lstStyle/>
        <a:p>
          <a:r>
            <a:rPr lang="en-US" dirty="0" err="1"/>
            <a:t>CustomGPT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glasentrén</a:t>
          </a:r>
          <a:r>
            <a:rPr lang="en-US" dirty="0"/>
            <a:t>/</a:t>
          </a:r>
          <a:r>
            <a:rPr lang="en-US" dirty="0" err="1"/>
            <a:t>infon</a:t>
          </a:r>
          <a:r>
            <a:rPr lang="en-US" dirty="0"/>
            <a:t> – </a:t>
          </a:r>
          <a:r>
            <a:rPr lang="en-US" dirty="0" err="1"/>
            <a:t>Besvara</a:t>
          </a:r>
          <a:r>
            <a:rPr lang="en-US" dirty="0"/>
            <a:t> om </a:t>
          </a:r>
          <a:r>
            <a:rPr lang="en-US" dirty="0" err="1"/>
            <a:t>öppettider</a:t>
          </a:r>
          <a:r>
            <a:rPr lang="en-US" dirty="0"/>
            <a:t>, vars </a:t>
          </a:r>
          <a:r>
            <a:rPr lang="en-US" dirty="0" err="1"/>
            <a:t>lärare</a:t>
          </a:r>
          <a:r>
            <a:rPr lang="en-US" dirty="0"/>
            <a:t> sitter, </a:t>
          </a:r>
          <a:r>
            <a:rPr lang="en-US" dirty="0" err="1"/>
            <a:t>skolmat</a:t>
          </a:r>
          <a:r>
            <a:rPr lang="en-US" dirty="0"/>
            <a:t>, </a:t>
          </a:r>
          <a:r>
            <a:rPr lang="en-US" dirty="0" err="1"/>
            <a:t>busstider</a:t>
          </a:r>
          <a:r>
            <a:rPr lang="en-US" dirty="0"/>
            <a:t>?</a:t>
          </a:r>
        </a:p>
      </dgm:t>
    </dgm:pt>
    <dgm:pt modelId="{04624E3B-DE9F-4245-B3D1-D371AB8D9587}" type="parTrans" cxnId="{68F8207A-0F8C-4A11-AB0D-00E60C8A99BE}">
      <dgm:prSet/>
      <dgm:spPr/>
      <dgm:t>
        <a:bodyPr/>
        <a:lstStyle/>
        <a:p>
          <a:endParaRPr lang="en-US"/>
        </a:p>
      </dgm:t>
    </dgm:pt>
    <dgm:pt modelId="{BC4435D8-BDAD-462D-B793-B5C0F5CD8B6A}" type="sibTrans" cxnId="{68F8207A-0F8C-4A11-AB0D-00E60C8A99BE}">
      <dgm:prSet/>
      <dgm:spPr/>
      <dgm:t>
        <a:bodyPr/>
        <a:lstStyle/>
        <a:p>
          <a:endParaRPr lang="en-US"/>
        </a:p>
      </dgm:t>
    </dgm:pt>
    <dgm:pt modelId="{FB091CC0-52E7-4684-9CFD-FDD3274AAF90}">
      <dgm:prSet/>
      <dgm:spPr/>
      <dgm:t>
        <a:bodyPr/>
        <a:lstStyle/>
        <a:p>
          <a:r>
            <a:rPr lang="en-US" dirty="0" err="1"/>
            <a:t>Samarbete</a:t>
          </a:r>
          <a:r>
            <a:rPr lang="en-US" dirty="0"/>
            <a:t> med </a:t>
          </a:r>
          <a:r>
            <a:rPr lang="en-US" dirty="0" err="1"/>
            <a:t>Solcellsföretag</a:t>
          </a:r>
          <a:endParaRPr lang="en-US" dirty="0"/>
        </a:p>
      </dgm:t>
    </dgm:pt>
    <dgm:pt modelId="{F9F1A83A-124B-4C83-8269-772DD49AD2B5}" type="parTrans" cxnId="{804FA96A-54E6-4B9A-A81F-A6283DC19469}">
      <dgm:prSet/>
      <dgm:spPr/>
      <dgm:t>
        <a:bodyPr/>
        <a:lstStyle/>
        <a:p>
          <a:endParaRPr lang="en-US"/>
        </a:p>
      </dgm:t>
    </dgm:pt>
    <dgm:pt modelId="{E9C5D32E-357B-4AFD-8D21-4D30481CCE2F}" type="sibTrans" cxnId="{804FA96A-54E6-4B9A-A81F-A6283DC19469}">
      <dgm:prSet/>
      <dgm:spPr/>
      <dgm:t>
        <a:bodyPr/>
        <a:lstStyle/>
        <a:p>
          <a:endParaRPr lang="en-US"/>
        </a:p>
      </dgm:t>
    </dgm:pt>
    <dgm:pt modelId="{DAA374D0-A465-4F62-AB7C-8B4F4E068F66}">
      <dgm:prSet/>
      <dgm:spPr/>
      <dgm:t>
        <a:bodyPr/>
        <a:lstStyle/>
        <a:p>
          <a:r>
            <a:rPr lang="en-US" dirty="0" err="1"/>
            <a:t>Samarbete</a:t>
          </a:r>
          <a:r>
            <a:rPr lang="en-US" dirty="0"/>
            <a:t> med…</a:t>
          </a:r>
        </a:p>
      </dgm:t>
    </dgm:pt>
    <dgm:pt modelId="{9376C654-1F69-4204-8B16-487E9576CC4E}" type="parTrans" cxnId="{58C29DF7-885A-4BD5-AA8F-65509586E059}">
      <dgm:prSet/>
      <dgm:spPr/>
      <dgm:t>
        <a:bodyPr/>
        <a:lstStyle/>
        <a:p>
          <a:endParaRPr lang="en-US"/>
        </a:p>
      </dgm:t>
    </dgm:pt>
    <dgm:pt modelId="{F4A014F4-1D26-49FF-BFB3-33F7084DFC44}" type="sibTrans" cxnId="{58C29DF7-885A-4BD5-AA8F-65509586E059}">
      <dgm:prSet/>
      <dgm:spPr/>
      <dgm:t>
        <a:bodyPr/>
        <a:lstStyle/>
        <a:p>
          <a:endParaRPr lang="en-US"/>
        </a:p>
      </dgm:t>
    </dgm:pt>
    <dgm:pt modelId="{E721A0BD-7151-4C71-8ADE-CDAB75E05E57}" type="pres">
      <dgm:prSet presAssocID="{40742D1A-B9C0-485F-A9C1-76292CCEBE3A}" presName="vert0" presStyleCnt="0">
        <dgm:presLayoutVars>
          <dgm:dir/>
          <dgm:animOne val="branch"/>
          <dgm:animLvl val="lvl"/>
        </dgm:presLayoutVars>
      </dgm:prSet>
      <dgm:spPr/>
    </dgm:pt>
    <dgm:pt modelId="{5E68370F-C37E-4C7A-9F76-54D9CBC164F0}" type="pres">
      <dgm:prSet presAssocID="{BB5A44D2-6746-4BC2-AFAE-EE17EE0DC098}" presName="thickLine" presStyleLbl="alignNode1" presStyleIdx="0" presStyleCnt="3"/>
      <dgm:spPr/>
    </dgm:pt>
    <dgm:pt modelId="{15CF09A0-C08B-4D4A-A5DA-30D8AD9EF037}" type="pres">
      <dgm:prSet presAssocID="{BB5A44D2-6746-4BC2-AFAE-EE17EE0DC098}" presName="horz1" presStyleCnt="0"/>
      <dgm:spPr/>
    </dgm:pt>
    <dgm:pt modelId="{6FB41D2E-47C2-45B9-AAED-48536FD8BCCF}" type="pres">
      <dgm:prSet presAssocID="{BB5A44D2-6746-4BC2-AFAE-EE17EE0DC098}" presName="tx1" presStyleLbl="revTx" presStyleIdx="0" presStyleCnt="3"/>
      <dgm:spPr/>
    </dgm:pt>
    <dgm:pt modelId="{38881894-7A40-4861-96C2-99A064CFB41B}" type="pres">
      <dgm:prSet presAssocID="{BB5A44D2-6746-4BC2-AFAE-EE17EE0DC098}" presName="vert1" presStyleCnt="0"/>
      <dgm:spPr/>
    </dgm:pt>
    <dgm:pt modelId="{14FB2C7B-18B9-4067-A868-9CD29D34ACCF}" type="pres">
      <dgm:prSet presAssocID="{FB091CC0-52E7-4684-9CFD-FDD3274AAF90}" presName="thickLine" presStyleLbl="alignNode1" presStyleIdx="1" presStyleCnt="3"/>
      <dgm:spPr/>
    </dgm:pt>
    <dgm:pt modelId="{29C20724-CD6B-44E8-BCE8-6441EB99E3E7}" type="pres">
      <dgm:prSet presAssocID="{FB091CC0-52E7-4684-9CFD-FDD3274AAF90}" presName="horz1" presStyleCnt="0"/>
      <dgm:spPr/>
    </dgm:pt>
    <dgm:pt modelId="{C8A45E86-4F61-4007-8CD0-FE7FEC215AC1}" type="pres">
      <dgm:prSet presAssocID="{FB091CC0-52E7-4684-9CFD-FDD3274AAF90}" presName="tx1" presStyleLbl="revTx" presStyleIdx="1" presStyleCnt="3"/>
      <dgm:spPr/>
    </dgm:pt>
    <dgm:pt modelId="{0A7DDEBE-319F-4807-AE2C-2FAF132FD7D0}" type="pres">
      <dgm:prSet presAssocID="{FB091CC0-52E7-4684-9CFD-FDD3274AAF90}" presName="vert1" presStyleCnt="0"/>
      <dgm:spPr/>
    </dgm:pt>
    <dgm:pt modelId="{7B9BEF31-76E7-436A-A66F-896784003B71}" type="pres">
      <dgm:prSet presAssocID="{DAA374D0-A465-4F62-AB7C-8B4F4E068F66}" presName="thickLine" presStyleLbl="alignNode1" presStyleIdx="2" presStyleCnt="3"/>
      <dgm:spPr/>
    </dgm:pt>
    <dgm:pt modelId="{A30AF80C-88FF-471E-832A-3DBAD443527C}" type="pres">
      <dgm:prSet presAssocID="{DAA374D0-A465-4F62-AB7C-8B4F4E068F66}" presName="horz1" presStyleCnt="0"/>
      <dgm:spPr/>
    </dgm:pt>
    <dgm:pt modelId="{DA19F64A-B01F-4073-9C8D-4240F12C452E}" type="pres">
      <dgm:prSet presAssocID="{DAA374D0-A465-4F62-AB7C-8B4F4E068F66}" presName="tx1" presStyleLbl="revTx" presStyleIdx="2" presStyleCnt="3"/>
      <dgm:spPr/>
    </dgm:pt>
    <dgm:pt modelId="{B3923BBB-8AFF-4EDA-898F-41C5C1F1CC75}" type="pres">
      <dgm:prSet presAssocID="{DAA374D0-A465-4F62-AB7C-8B4F4E068F66}" presName="vert1" presStyleCnt="0"/>
      <dgm:spPr/>
    </dgm:pt>
  </dgm:ptLst>
  <dgm:cxnLst>
    <dgm:cxn modelId="{A0E3CA19-659B-4D64-B3D2-2B11BFE5457C}" type="presOf" srcId="{BB5A44D2-6746-4BC2-AFAE-EE17EE0DC098}" destId="{6FB41D2E-47C2-45B9-AAED-48536FD8BCCF}" srcOrd="0" destOrd="0" presId="urn:microsoft.com/office/officeart/2008/layout/LinedList"/>
    <dgm:cxn modelId="{745D0E48-9FF7-46B6-9C8D-ADEE155145C7}" type="presOf" srcId="{DAA374D0-A465-4F62-AB7C-8B4F4E068F66}" destId="{DA19F64A-B01F-4073-9C8D-4240F12C452E}" srcOrd="0" destOrd="0" presId="urn:microsoft.com/office/officeart/2008/layout/LinedList"/>
    <dgm:cxn modelId="{804FA96A-54E6-4B9A-A81F-A6283DC19469}" srcId="{40742D1A-B9C0-485F-A9C1-76292CCEBE3A}" destId="{FB091CC0-52E7-4684-9CFD-FDD3274AAF90}" srcOrd="1" destOrd="0" parTransId="{F9F1A83A-124B-4C83-8269-772DD49AD2B5}" sibTransId="{E9C5D32E-357B-4AFD-8D21-4D30481CCE2F}"/>
    <dgm:cxn modelId="{68F8207A-0F8C-4A11-AB0D-00E60C8A99BE}" srcId="{40742D1A-B9C0-485F-A9C1-76292CCEBE3A}" destId="{BB5A44D2-6746-4BC2-AFAE-EE17EE0DC098}" srcOrd="0" destOrd="0" parTransId="{04624E3B-DE9F-4245-B3D1-D371AB8D9587}" sibTransId="{BC4435D8-BDAD-462D-B793-B5C0F5CD8B6A}"/>
    <dgm:cxn modelId="{7074E9BA-C030-4294-B13A-5486BD3AF1EC}" type="presOf" srcId="{FB091CC0-52E7-4684-9CFD-FDD3274AAF90}" destId="{C8A45E86-4F61-4007-8CD0-FE7FEC215AC1}" srcOrd="0" destOrd="0" presId="urn:microsoft.com/office/officeart/2008/layout/LinedList"/>
    <dgm:cxn modelId="{58C29DF7-885A-4BD5-AA8F-65509586E059}" srcId="{40742D1A-B9C0-485F-A9C1-76292CCEBE3A}" destId="{DAA374D0-A465-4F62-AB7C-8B4F4E068F66}" srcOrd="2" destOrd="0" parTransId="{9376C654-1F69-4204-8B16-487E9576CC4E}" sibTransId="{F4A014F4-1D26-49FF-BFB3-33F7084DFC44}"/>
    <dgm:cxn modelId="{B1ABD2FC-A909-4A50-A643-02450112377A}" type="presOf" srcId="{40742D1A-B9C0-485F-A9C1-76292CCEBE3A}" destId="{E721A0BD-7151-4C71-8ADE-CDAB75E05E57}" srcOrd="0" destOrd="0" presId="urn:microsoft.com/office/officeart/2008/layout/LinedList"/>
    <dgm:cxn modelId="{484F9B0B-98C9-408A-BC9A-EEA638789809}" type="presParOf" srcId="{E721A0BD-7151-4C71-8ADE-CDAB75E05E57}" destId="{5E68370F-C37E-4C7A-9F76-54D9CBC164F0}" srcOrd="0" destOrd="0" presId="urn:microsoft.com/office/officeart/2008/layout/LinedList"/>
    <dgm:cxn modelId="{2C5A2A79-3444-4F8F-B221-CDD7E61FCB2A}" type="presParOf" srcId="{E721A0BD-7151-4C71-8ADE-CDAB75E05E57}" destId="{15CF09A0-C08B-4D4A-A5DA-30D8AD9EF037}" srcOrd="1" destOrd="0" presId="urn:microsoft.com/office/officeart/2008/layout/LinedList"/>
    <dgm:cxn modelId="{8EF3F7E1-CA00-4B26-B644-1B6CC6538BF4}" type="presParOf" srcId="{15CF09A0-C08B-4D4A-A5DA-30D8AD9EF037}" destId="{6FB41D2E-47C2-45B9-AAED-48536FD8BCCF}" srcOrd="0" destOrd="0" presId="urn:microsoft.com/office/officeart/2008/layout/LinedList"/>
    <dgm:cxn modelId="{44383B1E-F728-4754-8CC8-45EBBF90C7F4}" type="presParOf" srcId="{15CF09A0-C08B-4D4A-A5DA-30D8AD9EF037}" destId="{38881894-7A40-4861-96C2-99A064CFB41B}" srcOrd="1" destOrd="0" presId="urn:microsoft.com/office/officeart/2008/layout/LinedList"/>
    <dgm:cxn modelId="{6CC7DEDC-83DE-43A1-A6A8-3B03AB323CBB}" type="presParOf" srcId="{E721A0BD-7151-4C71-8ADE-CDAB75E05E57}" destId="{14FB2C7B-18B9-4067-A868-9CD29D34ACCF}" srcOrd="2" destOrd="0" presId="urn:microsoft.com/office/officeart/2008/layout/LinedList"/>
    <dgm:cxn modelId="{BD3D2A50-519B-44AA-9953-59E650DE07CB}" type="presParOf" srcId="{E721A0BD-7151-4C71-8ADE-CDAB75E05E57}" destId="{29C20724-CD6B-44E8-BCE8-6441EB99E3E7}" srcOrd="3" destOrd="0" presId="urn:microsoft.com/office/officeart/2008/layout/LinedList"/>
    <dgm:cxn modelId="{6DC93BFF-28EE-4413-BE21-7C7F7D42AC03}" type="presParOf" srcId="{29C20724-CD6B-44E8-BCE8-6441EB99E3E7}" destId="{C8A45E86-4F61-4007-8CD0-FE7FEC215AC1}" srcOrd="0" destOrd="0" presId="urn:microsoft.com/office/officeart/2008/layout/LinedList"/>
    <dgm:cxn modelId="{D6FD2C23-48E0-4E12-8462-CFB7061E866B}" type="presParOf" srcId="{29C20724-CD6B-44E8-BCE8-6441EB99E3E7}" destId="{0A7DDEBE-319F-4807-AE2C-2FAF132FD7D0}" srcOrd="1" destOrd="0" presId="urn:microsoft.com/office/officeart/2008/layout/LinedList"/>
    <dgm:cxn modelId="{8D2767ED-539A-46FB-A43D-185E79C09C5B}" type="presParOf" srcId="{E721A0BD-7151-4C71-8ADE-CDAB75E05E57}" destId="{7B9BEF31-76E7-436A-A66F-896784003B71}" srcOrd="4" destOrd="0" presId="urn:microsoft.com/office/officeart/2008/layout/LinedList"/>
    <dgm:cxn modelId="{A2CA8A24-487D-4D63-9EE2-27C609CD499C}" type="presParOf" srcId="{E721A0BD-7151-4C71-8ADE-CDAB75E05E57}" destId="{A30AF80C-88FF-471E-832A-3DBAD443527C}" srcOrd="5" destOrd="0" presId="urn:microsoft.com/office/officeart/2008/layout/LinedList"/>
    <dgm:cxn modelId="{348BB0CB-42EC-40E3-BBD7-1B8C15B73BE0}" type="presParOf" srcId="{A30AF80C-88FF-471E-832A-3DBAD443527C}" destId="{DA19F64A-B01F-4073-9C8D-4240F12C452E}" srcOrd="0" destOrd="0" presId="urn:microsoft.com/office/officeart/2008/layout/LinedList"/>
    <dgm:cxn modelId="{F65D393D-66A0-4F4F-8851-191EBB40B7A8}" type="presParOf" srcId="{A30AF80C-88FF-471E-832A-3DBAD443527C}" destId="{B3923BBB-8AFF-4EDA-898F-41C5C1F1CC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7E59C-8085-443B-BB34-0CE36A8958A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42F9685-28D8-4897-A8F7-28FE75162D12}">
      <dgm:prSet/>
      <dgm:spPr/>
      <dgm:t>
        <a:bodyPr/>
        <a:lstStyle/>
        <a:p>
          <a:pPr>
            <a:defRPr b="1"/>
          </a:pPr>
          <a:r>
            <a:rPr lang="en-US" b="1"/>
            <a:t>Definiera ditt mål</a:t>
          </a:r>
          <a:endParaRPr lang="en-US"/>
        </a:p>
      </dgm:t>
    </dgm:pt>
    <dgm:pt modelId="{5F050CCB-7E7A-4A29-A9D6-353518E5CD09}" type="parTrans" cxnId="{2F2349A2-6D51-4305-B63A-7873422CA8CA}">
      <dgm:prSet/>
      <dgm:spPr/>
      <dgm:t>
        <a:bodyPr/>
        <a:lstStyle/>
        <a:p>
          <a:endParaRPr lang="en-US"/>
        </a:p>
      </dgm:t>
    </dgm:pt>
    <dgm:pt modelId="{B4B27C14-9382-473F-A7D8-19AAABBF7959}" type="sibTrans" cxnId="{2F2349A2-6D51-4305-B63A-7873422CA8CA}">
      <dgm:prSet/>
      <dgm:spPr/>
      <dgm:t>
        <a:bodyPr/>
        <a:lstStyle/>
        <a:p>
          <a:endParaRPr lang="en-US"/>
        </a:p>
      </dgm:t>
    </dgm:pt>
    <dgm:pt modelId="{0C419B65-AAC9-416A-AFFF-854DB070D11C}">
      <dgm:prSet/>
      <dgm:spPr/>
      <dgm:t>
        <a:bodyPr/>
        <a:lstStyle/>
        <a:p>
          <a:r>
            <a:rPr lang="en-US"/>
            <a:t>Vad vill du uppnå? Exempel: "Kom på idéer för en CustomGPT för lärare.”</a:t>
          </a:r>
        </a:p>
      </dgm:t>
    </dgm:pt>
    <dgm:pt modelId="{D277CB18-EA12-455D-A344-71D5EA3DF530}" type="parTrans" cxnId="{CE1836E1-B1D4-410E-9F94-AED404300F36}">
      <dgm:prSet/>
      <dgm:spPr/>
      <dgm:t>
        <a:bodyPr/>
        <a:lstStyle/>
        <a:p>
          <a:endParaRPr lang="en-US"/>
        </a:p>
      </dgm:t>
    </dgm:pt>
    <dgm:pt modelId="{2B4B869A-4AE6-44BB-9BB6-F8B9D2D9B050}" type="sibTrans" cxnId="{CE1836E1-B1D4-410E-9F94-AED404300F36}">
      <dgm:prSet/>
      <dgm:spPr/>
      <dgm:t>
        <a:bodyPr/>
        <a:lstStyle/>
        <a:p>
          <a:endParaRPr lang="en-US"/>
        </a:p>
      </dgm:t>
    </dgm:pt>
    <dgm:pt modelId="{9C8A60B4-65EE-4C06-83FC-B4554391A443}">
      <dgm:prSet/>
      <dgm:spPr/>
      <dgm:t>
        <a:bodyPr/>
        <a:lstStyle/>
        <a:p>
          <a:pPr>
            <a:defRPr b="1"/>
          </a:pPr>
          <a:r>
            <a:rPr lang="en-US" b="1"/>
            <a:t>Använd öppna frågor</a:t>
          </a:r>
          <a:endParaRPr lang="en-US"/>
        </a:p>
      </dgm:t>
    </dgm:pt>
    <dgm:pt modelId="{05EAB31F-72AF-4E89-AC14-97D261B553C8}" type="parTrans" cxnId="{98F079A8-BA4B-4C2F-BDCC-88AB6CED822C}">
      <dgm:prSet/>
      <dgm:spPr/>
      <dgm:t>
        <a:bodyPr/>
        <a:lstStyle/>
        <a:p>
          <a:endParaRPr lang="en-US"/>
        </a:p>
      </dgm:t>
    </dgm:pt>
    <dgm:pt modelId="{A9C3DF94-9219-4D83-9B9F-998021E55B0F}" type="sibTrans" cxnId="{98F079A8-BA4B-4C2F-BDCC-88AB6CED822C}">
      <dgm:prSet/>
      <dgm:spPr/>
      <dgm:t>
        <a:bodyPr/>
        <a:lstStyle/>
        <a:p>
          <a:endParaRPr lang="en-US"/>
        </a:p>
      </dgm:t>
    </dgm:pt>
    <dgm:pt modelId="{DB331978-B39D-4115-ADEC-2804D1715B9F}">
      <dgm:prSet/>
      <dgm:spPr/>
      <dgm:t>
        <a:bodyPr/>
        <a:lstStyle/>
        <a:p>
          <a:r>
            <a:rPr lang="en-US"/>
            <a:t>Fråga brett: "Vilka problem kan AI lösa i skolan?”</a:t>
          </a:r>
        </a:p>
      </dgm:t>
    </dgm:pt>
    <dgm:pt modelId="{803DB337-07E8-4E68-B492-75D19A0ABDB3}" type="parTrans" cxnId="{901C3F19-431B-4F3E-949F-DB945CB1FBB2}">
      <dgm:prSet/>
      <dgm:spPr/>
      <dgm:t>
        <a:bodyPr/>
        <a:lstStyle/>
        <a:p>
          <a:endParaRPr lang="en-US"/>
        </a:p>
      </dgm:t>
    </dgm:pt>
    <dgm:pt modelId="{F04CEAC4-C417-4E83-8148-5BEC83BB0AB1}" type="sibTrans" cxnId="{901C3F19-431B-4F3E-949F-DB945CB1FBB2}">
      <dgm:prSet/>
      <dgm:spPr/>
      <dgm:t>
        <a:bodyPr/>
        <a:lstStyle/>
        <a:p>
          <a:endParaRPr lang="en-US"/>
        </a:p>
      </dgm:t>
    </dgm:pt>
    <dgm:pt modelId="{D21C090B-60DF-428C-8F13-9E26503A2856}">
      <dgm:prSet/>
      <dgm:spPr/>
      <dgm:t>
        <a:bodyPr/>
        <a:lstStyle/>
        <a:p>
          <a:pPr>
            <a:defRPr b="1"/>
          </a:pPr>
          <a:r>
            <a:rPr lang="en-US" b="1"/>
            <a:t>Utforska flera vinklar</a:t>
          </a:r>
          <a:endParaRPr lang="en-US"/>
        </a:p>
      </dgm:t>
    </dgm:pt>
    <dgm:pt modelId="{920542A5-CFDC-4F96-8D5F-83135BF80F86}" type="parTrans" cxnId="{F97F231F-4443-462A-AE75-2F88AD1DF0A3}">
      <dgm:prSet/>
      <dgm:spPr/>
      <dgm:t>
        <a:bodyPr/>
        <a:lstStyle/>
        <a:p>
          <a:endParaRPr lang="en-US"/>
        </a:p>
      </dgm:t>
    </dgm:pt>
    <dgm:pt modelId="{3BB89A7E-CD65-4880-9C53-A41FE676AD13}" type="sibTrans" cxnId="{F97F231F-4443-462A-AE75-2F88AD1DF0A3}">
      <dgm:prSet/>
      <dgm:spPr/>
      <dgm:t>
        <a:bodyPr/>
        <a:lstStyle/>
        <a:p>
          <a:endParaRPr lang="en-US"/>
        </a:p>
      </dgm:t>
    </dgm:pt>
    <dgm:pt modelId="{AED7E6F9-1637-4A8B-AE30-B5414234461E}">
      <dgm:prSet/>
      <dgm:spPr/>
      <dgm:t>
        <a:bodyPr/>
        <a:lstStyle/>
        <a:p>
          <a:r>
            <a:rPr lang="en-US" dirty="0"/>
            <a:t>Be om </a:t>
          </a:r>
          <a:r>
            <a:rPr lang="en-US" dirty="0" err="1"/>
            <a:t>olika</a:t>
          </a:r>
          <a:r>
            <a:rPr lang="en-US" dirty="0"/>
            <a:t> </a:t>
          </a:r>
          <a:r>
            <a:rPr lang="en-US" dirty="0" err="1"/>
            <a:t>perspektiv</a:t>
          </a:r>
          <a:r>
            <a:rPr lang="en-US" dirty="0"/>
            <a:t>: "Hur </a:t>
          </a:r>
          <a:r>
            <a:rPr lang="en-US" dirty="0" err="1"/>
            <a:t>skulle</a:t>
          </a:r>
          <a:r>
            <a:rPr lang="en-US" dirty="0"/>
            <a:t> </a:t>
          </a:r>
          <a:r>
            <a:rPr lang="en-US" dirty="0" err="1"/>
            <a:t>detta</a:t>
          </a:r>
          <a:r>
            <a:rPr lang="en-US" dirty="0"/>
            <a:t> </a:t>
          </a:r>
          <a:r>
            <a:rPr lang="en-US" dirty="0" err="1"/>
            <a:t>fungera</a:t>
          </a:r>
          <a:r>
            <a:rPr lang="en-US" dirty="0"/>
            <a:t> för </a:t>
          </a:r>
          <a:r>
            <a:rPr lang="en-US" dirty="0" err="1"/>
            <a:t>elever</a:t>
          </a:r>
          <a:r>
            <a:rPr lang="en-US" dirty="0"/>
            <a:t>/</a:t>
          </a:r>
          <a:r>
            <a:rPr lang="en-US" dirty="0" err="1"/>
            <a:t>lärare</a:t>
          </a:r>
          <a:r>
            <a:rPr lang="en-US" dirty="0"/>
            <a:t>/IT?”</a:t>
          </a:r>
        </a:p>
      </dgm:t>
    </dgm:pt>
    <dgm:pt modelId="{B9FB054F-CD24-4E8B-8230-D7960CBC34A9}" type="parTrans" cxnId="{EEE264FF-1DC9-43E4-B63A-ADDACA44712D}">
      <dgm:prSet/>
      <dgm:spPr/>
      <dgm:t>
        <a:bodyPr/>
        <a:lstStyle/>
        <a:p>
          <a:endParaRPr lang="en-US"/>
        </a:p>
      </dgm:t>
    </dgm:pt>
    <dgm:pt modelId="{5A41E548-209F-4F8C-AF2E-F4C5C24B415F}" type="sibTrans" cxnId="{EEE264FF-1DC9-43E4-B63A-ADDACA44712D}">
      <dgm:prSet/>
      <dgm:spPr/>
      <dgm:t>
        <a:bodyPr/>
        <a:lstStyle/>
        <a:p>
          <a:endParaRPr lang="en-US"/>
        </a:p>
      </dgm:t>
    </dgm:pt>
    <dgm:pt modelId="{F9C3BCC7-32C0-4FEE-923E-579C941DBA4F}">
      <dgm:prSet/>
      <dgm:spPr/>
      <dgm:t>
        <a:bodyPr/>
        <a:lstStyle/>
        <a:p>
          <a:pPr>
            <a:defRPr b="1"/>
          </a:pPr>
          <a:r>
            <a:rPr lang="en-US" b="1"/>
            <a:t>Använd promptmetoder</a:t>
          </a:r>
          <a:endParaRPr lang="en-US"/>
        </a:p>
      </dgm:t>
    </dgm:pt>
    <dgm:pt modelId="{81EBCBE1-561C-4C34-837C-F2C4296001FC}" type="parTrans" cxnId="{666B8A1F-D7EA-4FCE-8519-C8A89EEB0E2F}">
      <dgm:prSet/>
      <dgm:spPr/>
      <dgm:t>
        <a:bodyPr/>
        <a:lstStyle/>
        <a:p>
          <a:endParaRPr lang="en-US"/>
        </a:p>
      </dgm:t>
    </dgm:pt>
    <dgm:pt modelId="{CB3338B1-E42C-4985-AB3D-A7B7B6E2E790}" type="sibTrans" cxnId="{666B8A1F-D7EA-4FCE-8519-C8A89EEB0E2F}">
      <dgm:prSet/>
      <dgm:spPr/>
      <dgm:t>
        <a:bodyPr/>
        <a:lstStyle/>
        <a:p>
          <a:endParaRPr lang="en-US"/>
        </a:p>
      </dgm:t>
    </dgm:pt>
    <dgm:pt modelId="{3B4D04ED-D514-404D-9A5F-1EFA5587F2F6}">
      <dgm:prSet/>
      <dgm:spPr/>
      <dgm:t>
        <a:bodyPr/>
        <a:lstStyle/>
        <a:p>
          <a:r>
            <a:rPr lang="en-US" dirty="0" err="1"/>
            <a:t>Sätt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roll: "</a:t>
          </a:r>
          <a:r>
            <a:rPr lang="en-US" dirty="0" err="1"/>
            <a:t>Låtsas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du </a:t>
          </a:r>
          <a:r>
            <a:rPr lang="en-US" dirty="0" err="1"/>
            <a:t>är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rektor</a:t>
          </a:r>
          <a:r>
            <a:rPr lang="en-US" dirty="0"/>
            <a:t> med tung AI-</a:t>
          </a:r>
          <a:r>
            <a:rPr lang="en-US" dirty="0" err="1"/>
            <a:t>erfarenhet</a:t>
          </a:r>
          <a:r>
            <a:rPr lang="en-US" dirty="0"/>
            <a:t>.”</a:t>
          </a:r>
        </a:p>
      </dgm:t>
    </dgm:pt>
    <dgm:pt modelId="{1AA26B39-5CCD-4E20-912C-E797183C1F52}" type="parTrans" cxnId="{98DABE93-714F-4A43-82AE-70A0BF1796A9}">
      <dgm:prSet/>
      <dgm:spPr/>
      <dgm:t>
        <a:bodyPr/>
        <a:lstStyle/>
        <a:p>
          <a:endParaRPr lang="en-US"/>
        </a:p>
      </dgm:t>
    </dgm:pt>
    <dgm:pt modelId="{4BA270D0-3794-483B-8BD4-AE5E975B1240}" type="sibTrans" cxnId="{98DABE93-714F-4A43-82AE-70A0BF1796A9}">
      <dgm:prSet/>
      <dgm:spPr/>
      <dgm:t>
        <a:bodyPr/>
        <a:lstStyle/>
        <a:p>
          <a:endParaRPr lang="en-US"/>
        </a:p>
      </dgm:t>
    </dgm:pt>
    <dgm:pt modelId="{3BC6BBD5-0E38-4201-A259-7244DB7E35F3}">
      <dgm:prSet/>
      <dgm:spPr/>
      <dgm:t>
        <a:bodyPr/>
        <a:lstStyle/>
        <a:p>
          <a:r>
            <a:rPr lang="en-US" dirty="0"/>
            <a:t>REVERSE PROMPTING: ”</a:t>
          </a:r>
          <a:r>
            <a:rPr lang="en-US" dirty="0" err="1"/>
            <a:t>Ställ</a:t>
          </a:r>
          <a:r>
            <a:rPr lang="en-US" dirty="0"/>
            <a:t> </a:t>
          </a:r>
          <a:r>
            <a:rPr lang="en-US" dirty="0" err="1"/>
            <a:t>mig</a:t>
          </a:r>
          <a:r>
            <a:rPr lang="en-US" dirty="0"/>
            <a:t> 10 </a:t>
          </a:r>
          <a:r>
            <a:rPr lang="en-US" dirty="0" err="1"/>
            <a:t>frågor</a:t>
          </a:r>
          <a:r>
            <a:rPr lang="en-US" dirty="0"/>
            <a:t> </a:t>
          </a:r>
          <a:r>
            <a:rPr lang="en-US" dirty="0" err="1"/>
            <a:t>som</a:t>
          </a:r>
          <a:r>
            <a:rPr lang="en-US" dirty="0"/>
            <a:t> </a:t>
          </a:r>
          <a:r>
            <a:rPr lang="en-US" dirty="0" err="1"/>
            <a:t>klargör</a:t>
          </a:r>
          <a:r>
            <a:rPr lang="en-US" dirty="0"/>
            <a:t> </a:t>
          </a:r>
          <a:r>
            <a:rPr lang="en-US" dirty="0" err="1"/>
            <a:t>vilka</a:t>
          </a:r>
          <a:r>
            <a:rPr lang="en-US" dirty="0"/>
            <a:t> typer av </a:t>
          </a:r>
          <a:r>
            <a:rPr lang="en-US" dirty="0" err="1"/>
            <a:t>idéer</a:t>
          </a:r>
          <a:r>
            <a:rPr lang="en-US" dirty="0"/>
            <a:t> jag </a:t>
          </a:r>
          <a:r>
            <a:rPr lang="en-US" dirty="0" err="1"/>
            <a:t>vill</a:t>
          </a:r>
          <a:r>
            <a:rPr lang="en-US" dirty="0"/>
            <a:t> ha”</a:t>
          </a:r>
        </a:p>
      </dgm:t>
    </dgm:pt>
    <dgm:pt modelId="{1582FC3F-6C92-4677-9523-70D958FCDBF7}" type="parTrans" cxnId="{88049CB4-E6F2-4815-BEC7-75AD6FAFDD0B}">
      <dgm:prSet/>
      <dgm:spPr/>
      <dgm:t>
        <a:bodyPr/>
        <a:lstStyle/>
        <a:p>
          <a:endParaRPr lang="en-US"/>
        </a:p>
      </dgm:t>
    </dgm:pt>
    <dgm:pt modelId="{FE803260-8F33-4C5D-A59C-277ABAF09B4F}" type="sibTrans" cxnId="{88049CB4-E6F2-4815-BEC7-75AD6FAFDD0B}">
      <dgm:prSet/>
      <dgm:spPr/>
      <dgm:t>
        <a:bodyPr/>
        <a:lstStyle/>
        <a:p>
          <a:endParaRPr lang="en-US"/>
        </a:p>
      </dgm:t>
    </dgm:pt>
    <dgm:pt modelId="{618760A8-FBF3-48BC-B9EB-78A397470523}" type="pres">
      <dgm:prSet presAssocID="{6637E59C-8085-443B-BB34-0CE36A8958AD}" presName="root" presStyleCnt="0">
        <dgm:presLayoutVars>
          <dgm:dir/>
          <dgm:resizeHandles val="exact"/>
        </dgm:presLayoutVars>
      </dgm:prSet>
      <dgm:spPr/>
    </dgm:pt>
    <dgm:pt modelId="{ACAEE4AA-7A94-403B-9B83-594430F7923A}" type="pres">
      <dgm:prSet presAssocID="{042F9685-28D8-4897-A8F7-28FE75162D12}" presName="compNode" presStyleCnt="0"/>
      <dgm:spPr/>
    </dgm:pt>
    <dgm:pt modelId="{F6D80876-1377-4349-B209-4B579E6D1766}" type="pres">
      <dgm:prSet presAssocID="{042F9685-28D8-4897-A8F7-28FE75162D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ål"/>
        </a:ext>
      </dgm:extLst>
    </dgm:pt>
    <dgm:pt modelId="{180694ED-7F5E-4BF1-AEAD-181AF622F6BF}" type="pres">
      <dgm:prSet presAssocID="{042F9685-28D8-4897-A8F7-28FE75162D12}" presName="iconSpace" presStyleCnt="0"/>
      <dgm:spPr/>
    </dgm:pt>
    <dgm:pt modelId="{00E2FBB3-9267-4C3C-B236-910F37820330}" type="pres">
      <dgm:prSet presAssocID="{042F9685-28D8-4897-A8F7-28FE75162D12}" presName="parTx" presStyleLbl="revTx" presStyleIdx="0" presStyleCnt="8">
        <dgm:presLayoutVars>
          <dgm:chMax val="0"/>
          <dgm:chPref val="0"/>
        </dgm:presLayoutVars>
      </dgm:prSet>
      <dgm:spPr/>
    </dgm:pt>
    <dgm:pt modelId="{7A2281F5-85BF-401A-A2C2-F611CA6993BE}" type="pres">
      <dgm:prSet presAssocID="{042F9685-28D8-4897-A8F7-28FE75162D12}" presName="txSpace" presStyleCnt="0"/>
      <dgm:spPr/>
    </dgm:pt>
    <dgm:pt modelId="{778447C6-73B3-472A-BA72-D3885E5B6ADE}" type="pres">
      <dgm:prSet presAssocID="{042F9685-28D8-4897-A8F7-28FE75162D12}" presName="desTx" presStyleLbl="revTx" presStyleIdx="1" presStyleCnt="8">
        <dgm:presLayoutVars/>
      </dgm:prSet>
      <dgm:spPr/>
    </dgm:pt>
    <dgm:pt modelId="{D7F7F4BB-969F-496C-A55E-BF3DD723FDA9}" type="pres">
      <dgm:prSet presAssocID="{B4B27C14-9382-473F-A7D8-19AAABBF7959}" presName="sibTrans" presStyleCnt="0"/>
      <dgm:spPr/>
    </dgm:pt>
    <dgm:pt modelId="{472A1154-A44C-452C-B871-ACE3467986F7}" type="pres">
      <dgm:prSet presAssocID="{9C8A60B4-65EE-4C06-83FC-B4554391A443}" presName="compNode" presStyleCnt="0"/>
      <dgm:spPr/>
    </dgm:pt>
    <dgm:pt modelId="{718238F2-7C06-49B4-A5BA-36B6D60E7CA7}" type="pres">
      <dgm:prSet presAssocID="{9C8A60B4-65EE-4C06-83FC-B4554391A4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A142C13-F91D-45EA-9A1C-D6C708A1FFCD}" type="pres">
      <dgm:prSet presAssocID="{9C8A60B4-65EE-4C06-83FC-B4554391A443}" presName="iconSpace" presStyleCnt="0"/>
      <dgm:spPr/>
    </dgm:pt>
    <dgm:pt modelId="{CE36752A-87CF-4546-B79B-9DFF3DBFE3E4}" type="pres">
      <dgm:prSet presAssocID="{9C8A60B4-65EE-4C06-83FC-B4554391A443}" presName="parTx" presStyleLbl="revTx" presStyleIdx="2" presStyleCnt="8">
        <dgm:presLayoutVars>
          <dgm:chMax val="0"/>
          <dgm:chPref val="0"/>
        </dgm:presLayoutVars>
      </dgm:prSet>
      <dgm:spPr/>
    </dgm:pt>
    <dgm:pt modelId="{86CBE34D-10C5-454D-B1D3-333F9A11A059}" type="pres">
      <dgm:prSet presAssocID="{9C8A60B4-65EE-4C06-83FC-B4554391A443}" presName="txSpace" presStyleCnt="0"/>
      <dgm:spPr/>
    </dgm:pt>
    <dgm:pt modelId="{74035661-D780-4BD3-83BF-4FE09E19EA0B}" type="pres">
      <dgm:prSet presAssocID="{9C8A60B4-65EE-4C06-83FC-B4554391A443}" presName="desTx" presStyleLbl="revTx" presStyleIdx="3" presStyleCnt="8">
        <dgm:presLayoutVars/>
      </dgm:prSet>
      <dgm:spPr/>
    </dgm:pt>
    <dgm:pt modelId="{B68C08B4-AFAD-40C8-9B1E-CC03B974B304}" type="pres">
      <dgm:prSet presAssocID="{A9C3DF94-9219-4D83-9B9F-998021E55B0F}" presName="sibTrans" presStyleCnt="0"/>
      <dgm:spPr/>
    </dgm:pt>
    <dgm:pt modelId="{FFE141CC-D6E6-4102-945B-74A9925FD26E}" type="pres">
      <dgm:prSet presAssocID="{D21C090B-60DF-428C-8F13-9E26503A2856}" presName="compNode" presStyleCnt="0"/>
      <dgm:spPr/>
    </dgm:pt>
    <dgm:pt modelId="{11EDC442-AF46-4625-A5D0-B1E26C622C5E}" type="pres">
      <dgm:prSet presAssocID="{D21C090B-60DF-428C-8F13-9E26503A28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95776480-D0C6-4176-9D01-786A7129395A}" type="pres">
      <dgm:prSet presAssocID="{D21C090B-60DF-428C-8F13-9E26503A2856}" presName="iconSpace" presStyleCnt="0"/>
      <dgm:spPr/>
    </dgm:pt>
    <dgm:pt modelId="{F9DE9588-D351-4083-8800-EA180A9E2E1F}" type="pres">
      <dgm:prSet presAssocID="{D21C090B-60DF-428C-8F13-9E26503A2856}" presName="parTx" presStyleLbl="revTx" presStyleIdx="4" presStyleCnt="8">
        <dgm:presLayoutVars>
          <dgm:chMax val="0"/>
          <dgm:chPref val="0"/>
        </dgm:presLayoutVars>
      </dgm:prSet>
      <dgm:spPr/>
    </dgm:pt>
    <dgm:pt modelId="{16F0AB16-3B8A-4493-A618-CE587ED307C3}" type="pres">
      <dgm:prSet presAssocID="{D21C090B-60DF-428C-8F13-9E26503A2856}" presName="txSpace" presStyleCnt="0"/>
      <dgm:spPr/>
    </dgm:pt>
    <dgm:pt modelId="{CC1A02EF-AEAB-44B7-BA12-E4B88918CE32}" type="pres">
      <dgm:prSet presAssocID="{D21C090B-60DF-428C-8F13-9E26503A2856}" presName="desTx" presStyleLbl="revTx" presStyleIdx="5" presStyleCnt="8">
        <dgm:presLayoutVars/>
      </dgm:prSet>
      <dgm:spPr/>
    </dgm:pt>
    <dgm:pt modelId="{DB1C91B9-719B-4408-869C-56787833B36A}" type="pres">
      <dgm:prSet presAssocID="{3BB89A7E-CD65-4880-9C53-A41FE676AD13}" presName="sibTrans" presStyleCnt="0"/>
      <dgm:spPr/>
    </dgm:pt>
    <dgm:pt modelId="{F13627F4-7378-4D1F-87F3-73C6D20D08A7}" type="pres">
      <dgm:prSet presAssocID="{F9C3BCC7-32C0-4FEE-923E-579C941DBA4F}" presName="compNode" presStyleCnt="0"/>
      <dgm:spPr/>
    </dgm:pt>
    <dgm:pt modelId="{E32CA0E5-848A-44C8-82EB-D950B6AECB8B}" type="pres">
      <dgm:prSet presAssocID="{F9C3BCC7-32C0-4FEE-923E-579C941DBA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assrum"/>
        </a:ext>
      </dgm:extLst>
    </dgm:pt>
    <dgm:pt modelId="{37FF77B7-DEC8-411B-8F1A-3C8052B8B153}" type="pres">
      <dgm:prSet presAssocID="{F9C3BCC7-32C0-4FEE-923E-579C941DBA4F}" presName="iconSpace" presStyleCnt="0"/>
      <dgm:spPr/>
    </dgm:pt>
    <dgm:pt modelId="{DC8E712D-D2F9-4925-B5CD-D2CFFCBE6BEE}" type="pres">
      <dgm:prSet presAssocID="{F9C3BCC7-32C0-4FEE-923E-579C941DBA4F}" presName="parTx" presStyleLbl="revTx" presStyleIdx="6" presStyleCnt="8">
        <dgm:presLayoutVars>
          <dgm:chMax val="0"/>
          <dgm:chPref val="0"/>
        </dgm:presLayoutVars>
      </dgm:prSet>
      <dgm:spPr/>
    </dgm:pt>
    <dgm:pt modelId="{0A28F437-4912-4E06-86A5-05655E486E62}" type="pres">
      <dgm:prSet presAssocID="{F9C3BCC7-32C0-4FEE-923E-579C941DBA4F}" presName="txSpace" presStyleCnt="0"/>
      <dgm:spPr/>
    </dgm:pt>
    <dgm:pt modelId="{05A686F5-E041-45D0-9ABE-17F68EC8DB94}" type="pres">
      <dgm:prSet presAssocID="{F9C3BCC7-32C0-4FEE-923E-579C941DBA4F}" presName="desTx" presStyleLbl="revTx" presStyleIdx="7" presStyleCnt="8">
        <dgm:presLayoutVars/>
      </dgm:prSet>
      <dgm:spPr/>
    </dgm:pt>
  </dgm:ptLst>
  <dgm:cxnLst>
    <dgm:cxn modelId="{C6B96B0F-1891-4911-AD0D-27479AB3A1F7}" type="presOf" srcId="{042F9685-28D8-4897-A8F7-28FE75162D12}" destId="{00E2FBB3-9267-4C3C-B236-910F37820330}" srcOrd="0" destOrd="0" presId="urn:microsoft.com/office/officeart/2018/2/layout/IconLabelDescriptionList"/>
    <dgm:cxn modelId="{901C3F19-431B-4F3E-949F-DB945CB1FBB2}" srcId="{9C8A60B4-65EE-4C06-83FC-B4554391A443}" destId="{DB331978-B39D-4115-ADEC-2804D1715B9F}" srcOrd="0" destOrd="0" parTransId="{803DB337-07E8-4E68-B492-75D19A0ABDB3}" sibTransId="{F04CEAC4-C417-4E83-8148-5BEC83BB0AB1}"/>
    <dgm:cxn modelId="{F97F231F-4443-462A-AE75-2F88AD1DF0A3}" srcId="{6637E59C-8085-443B-BB34-0CE36A8958AD}" destId="{D21C090B-60DF-428C-8F13-9E26503A2856}" srcOrd="2" destOrd="0" parTransId="{920542A5-CFDC-4F96-8D5F-83135BF80F86}" sibTransId="{3BB89A7E-CD65-4880-9C53-A41FE676AD13}"/>
    <dgm:cxn modelId="{666B8A1F-D7EA-4FCE-8519-C8A89EEB0E2F}" srcId="{6637E59C-8085-443B-BB34-0CE36A8958AD}" destId="{F9C3BCC7-32C0-4FEE-923E-579C941DBA4F}" srcOrd="3" destOrd="0" parTransId="{81EBCBE1-561C-4C34-837C-F2C4296001FC}" sibTransId="{CB3338B1-E42C-4985-AB3D-A7B7B6E2E790}"/>
    <dgm:cxn modelId="{44B0E35E-9071-493E-AC84-4FADDAAB4814}" type="presOf" srcId="{9C8A60B4-65EE-4C06-83FC-B4554391A443}" destId="{CE36752A-87CF-4546-B79B-9DFF3DBFE3E4}" srcOrd="0" destOrd="0" presId="urn:microsoft.com/office/officeart/2018/2/layout/IconLabelDescriptionList"/>
    <dgm:cxn modelId="{76E5526F-563E-4067-A060-27E717BDE8FD}" type="presOf" srcId="{D21C090B-60DF-428C-8F13-9E26503A2856}" destId="{F9DE9588-D351-4083-8800-EA180A9E2E1F}" srcOrd="0" destOrd="0" presId="urn:microsoft.com/office/officeart/2018/2/layout/IconLabelDescriptionList"/>
    <dgm:cxn modelId="{3AE6B153-8C47-47F0-9181-9D388677387F}" type="presOf" srcId="{F9C3BCC7-32C0-4FEE-923E-579C941DBA4F}" destId="{DC8E712D-D2F9-4925-B5CD-D2CFFCBE6BEE}" srcOrd="0" destOrd="0" presId="urn:microsoft.com/office/officeart/2018/2/layout/IconLabelDescriptionList"/>
    <dgm:cxn modelId="{3C08997B-EDBA-4349-9D1C-015F7A912E70}" type="presOf" srcId="{6637E59C-8085-443B-BB34-0CE36A8958AD}" destId="{618760A8-FBF3-48BC-B9EB-78A397470523}" srcOrd="0" destOrd="0" presId="urn:microsoft.com/office/officeart/2018/2/layout/IconLabelDescriptionList"/>
    <dgm:cxn modelId="{98DABE93-714F-4A43-82AE-70A0BF1796A9}" srcId="{F9C3BCC7-32C0-4FEE-923E-579C941DBA4F}" destId="{3B4D04ED-D514-404D-9A5F-1EFA5587F2F6}" srcOrd="0" destOrd="0" parTransId="{1AA26B39-5CCD-4E20-912C-E797183C1F52}" sibTransId="{4BA270D0-3794-483B-8BD4-AE5E975B1240}"/>
    <dgm:cxn modelId="{2F2349A2-6D51-4305-B63A-7873422CA8CA}" srcId="{6637E59C-8085-443B-BB34-0CE36A8958AD}" destId="{042F9685-28D8-4897-A8F7-28FE75162D12}" srcOrd="0" destOrd="0" parTransId="{5F050CCB-7E7A-4A29-A9D6-353518E5CD09}" sibTransId="{B4B27C14-9382-473F-A7D8-19AAABBF7959}"/>
    <dgm:cxn modelId="{98F079A8-BA4B-4C2F-BDCC-88AB6CED822C}" srcId="{6637E59C-8085-443B-BB34-0CE36A8958AD}" destId="{9C8A60B4-65EE-4C06-83FC-B4554391A443}" srcOrd="1" destOrd="0" parTransId="{05EAB31F-72AF-4E89-AC14-97D261B553C8}" sibTransId="{A9C3DF94-9219-4D83-9B9F-998021E55B0F}"/>
    <dgm:cxn modelId="{88049CB4-E6F2-4815-BEC7-75AD6FAFDD0B}" srcId="{F9C3BCC7-32C0-4FEE-923E-579C941DBA4F}" destId="{3BC6BBD5-0E38-4201-A259-7244DB7E35F3}" srcOrd="1" destOrd="0" parTransId="{1582FC3F-6C92-4677-9523-70D958FCDBF7}" sibTransId="{FE803260-8F33-4C5D-A59C-277ABAF09B4F}"/>
    <dgm:cxn modelId="{79A650D9-E7E3-439D-8F39-F1B266B5DC59}" type="presOf" srcId="{0C419B65-AAC9-416A-AFFF-854DB070D11C}" destId="{778447C6-73B3-472A-BA72-D3885E5B6ADE}" srcOrd="0" destOrd="0" presId="urn:microsoft.com/office/officeart/2018/2/layout/IconLabelDescriptionList"/>
    <dgm:cxn modelId="{626CB0DB-1E9D-4DEB-B1B6-EC58A5307144}" type="presOf" srcId="{AED7E6F9-1637-4A8B-AE30-B5414234461E}" destId="{CC1A02EF-AEAB-44B7-BA12-E4B88918CE32}" srcOrd="0" destOrd="0" presId="urn:microsoft.com/office/officeart/2018/2/layout/IconLabelDescriptionList"/>
    <dgm:cxn modelId="{AF58CCE0-BDA8-4768-A57C-7503B1A984E4}" type="presOf" srcId="{DB331978-B39D-4115-ADEC-2804D1715B9F}" destId="{74035661-D780-4BD3-83BF-4FE09E19EA0B}" srcOrd="0" destOrd="0" presId="urn:microsoft.com/office/officeart/2018/2/layout/IconLabelDescriptionList"/>
    <dgm:cxn modelId="{CE1836E1-B1D4-410E-9F94-AED404300F36}" srcId="{042F9685-28D8-4897-A8F7-28FE75162D12}" destId="{0C419B65-AAC9-416A-AFFF-854DB070D11C}" srcOrd="0" destOrd="0" parTransId="{D277CB18-EA12-455D-A344-71D5EA3DF530}" sibTransId="{2B4B869A-4AE6-44BB-9BB6-F8B9D2D9B050}"/>
    <dgm:cxn modelId="{183D5EEC-1645-4A89-8A3E-E4FDC05F9D41}" type="presOf" srcId="{3B4D04ED-D514-404D-9A5F-1EFA5587F2F6}" destId="{05A686F5-E041-45D0-9ABE-17F68EC8DB94}" srcOrd="0" destOrd="0" presId="urn:microsoft.com/office/officeart/2018/2/layout/IconLabelDescriptionList"/>
    <dgm:cxn modelId="{9E2851F9-88E0-4955-950A-D85BB5EA8333}" type="presOf" srcId="{3BC6BBD5-0E38-4201-A259-7244DB7E35F3}" destId="{05A686F5-E041-45D0-9ABE-17F68EC8DB94}" srcOrd="0" destOrd="1" presId="urn:microsoft.com/office/officeart/2018/2/layout/IconLabelDescriptionList"/>
    <dgm:cxn modelId="{EEE264FF-1DC9-43E4-B63A-ADDACA44712D}" srcId="{D21C090B-60DF-428C-8F13-9E26503A2856}" destId="{AED7E6F9-1637-4A8B-AE30-B5414234461E}" srcOrd="0" destOrd="0" parTransId="{B9FB054F-CD24-4E8B-8230-D7960CBC34A9}" sibTransId="{5A41E548-209F-4F8C-AF2E-F4C5C24B415F}"/>
    <dgm:cxn modelId="{1A4F44C0-8912-4594-99A2-FA2533F3CC26}" type="presParOf" srcId="{618760A8-FBF3-48BC-B9EB-78A397470523}" destId="{ACAEE4AA-7A94-403B-9B83-594430F7923A}" srcOrd="0" destOrd="0" presId="urn:microsoft.com/office/officeart/2018/2/layout/IconLabelDescriptionList"/>
    <dgm:cxn modelId="{519ECAA0-1DF8-4A2D-911C-504B2E75AD48}" type="presParOf" srcId="{ACAEE4AA-7A94-403B-9B83-594430F7923A}" destId="{F6D80876-1377-4349-B209-4B579E6D1766}" srcOrd="0" destOrd="0" presId="urn:microsoft.com/office/officeart/2018/2/layout/IconLabelDescriptionList"/>
    <dgm:cxn modelId="{3CDC13FD-E086-4CBF-90E0-FBED8BE3B812}" type="presParOf" srcId="{ACAEE4AA-7A94-403B-9B83-594430F7923A}" destId="{180694ED-7F5E-4BF1-AEAD-181AF622F6BF}" srcOrd="1" destOrd="0" presId="urn:microsoft.com/office/officeart/2018/2/layout/IconLabelDescriptionList"/>
    <dgm:cxn modelId="{C5B4184A-5F01-47F1-992C-D3D1919C7541}" type="presParOf" srcId="{ACAEE4AA-7A94-403B-9B83-594430F7923A}" destId="{00E2FBB3-9267-4C3C-B236-910F37820330}" srcOrd="2" destOrd="0" presId="urn:microsoft.com/office/officeart/2018/2/layout/IconLabelDescriptionList"/>
    <dgm:cxn modelId="{EBE9CADD-6A2D-44E7-BB1C-3E2FE4E60124}" type="presParOf" srcId="{ACAEE4AA-7A94-403B-9B83-594430F7923A}" destId="{7A2281F5-85BF-401A-A2C2-F611CA6993BE}" srcOrd="3" destOrd="0" presId="urn:microsoft.com/office/officeart/2018/2/layout/IconLabelDescriptionList"/>
    <dgm:cxn modelId="{EF551204-8559-4398-ADAF-D468831B1BDD}" type="presParOf" srcId="{ACAEE4AA-7A94-403B-9B83-594430F7923A}" destId="{778447C6-73B3-472A-BA72-D3885E5B6ADE}" srcOrd="4" destOrd="0" presId="urn:microsoft.com/office/officeart/2018/2/layout/IconLabelDescriptionList"/>
    <dgm:cxn modelId="{16FE0285-FDA1-4E3B-A891-8C8496DEBFEB}" type="presParOf" srcId="{618760A8-FBF3-48BC-B9EB-78A397470523}" destId="{D7F7F4BB-969F-496C-A55E-BF3DD723FDA9}" srcOrd="1" destOrd="0" presId="urn:microsoft.com/office/officeart/2018/2/layout/IconLabelDescriptionList"/>
    <dgm:cxn modelId="{8BA0DF07-0581-4228-9B9F-21B136F15145}" type="presParOf" srcId="{618760A8-FBF3-48BC-B9EB-78A397470523}" destId="{472A1154-A44C-452C-B871-ACE3467986F7}" srcOrd="2" destOrd="0" presId="urn:microsoft.com/office/officeart/2018/2/layout/IconLabelDescriptionList"/>
    <dgm:cxn modelId="{33841DF0-8756-4C1C-B7E0-6FF1E42C7398}" type="presParOf" srcId="{472A1154-A44C-452C-B871-ACE3467986F7}" destId="{718238F2-7C06-49B4-A5BA-36B6D60E7CA7}" srcOrd="0" destOrd="0" presId="urn:microsoft.com/office/officeart/2018/2/layout/IconLabelDescriptionList"/>
    <dgm:cxn modelId="{BA283C92-BC24-4E7B-9003-8F33CAB1C5FA}" type="presParOf" srcId="{472A1154-A44C-452C-B871-ACE3467986F7}" destId="{3A142C13-F91D-45EA-9A1C-D6C708A1FFCD}" srcOrd="1" destOrd="0" presId="urn:microsoft.com/office/officeart/2018/2/layout/IconLabelDescriptionList"/>
    <dgm:cxn modelId="{34E3A2F6-2EF2-4D21-B8EF-637CEF085F3A}" type="presParOf" srcId="{472A1154-A44C-452C-B871-ACE3467986F7}" destId="{CE36752A-87CF-4546-B79B-9DFF3DBFE3E4}" srcOrd="2" destOrd="0" presId="urn:microsoft.com/office/officeart/2018/2/layout/IconLabelDescriptionList"/>
    <dgm:cxn modelId="{BCCC2432-A615-4747-AF05-0426C53CEE5D}" type="presParOf" srcId="{472A1154-A44C-452C-B871-ACE3467986F7}" destId="{86CBE34D-10C5-454D-B1D3-333F9A11A059}" srcOrd="3" destOrd="0" presId="urn:microsoft.com/office/officeart/2018/2/layout/IconLabelDescriptionList"/>
    <dgm:cxn modelId="{0DB87D2D-4DFB-48D5-930C-9EC61BF571DB}" type="presParOf" srcId="{472A1154-A44C-452C-B871-ACE3467986F7}" destId="{74035661-D780-4BD3-83BF-4FE09E19EA0B}" srcOrd="4" destOrd="0" presId="urn:microsoft.com/office/officeart/2018/2/layout/IconLabelDescriptionList"/>
    <dgm:cxn modelId="{D0473E0D-BB20-473E-A746-548821300B6D}" type="presParOf" srcId="{618760A8-FBF3-48BC-B9EB-78A397470523}" destId="{B68C08B4-AFAD-40C8-9B1E-CC03B974B304}" srcOrd="3" destOrd="0" presId="urn:microsoft.com/office/officeart/2018/2/layout/IconLabelDescriptionList"/>
    <dgm:cxn modelId="{A6CBC089-1ED4-4315-BD48-F70CC4D5A604}" type="presParOf" srcId="{618760A8-FBF3-48BC-B9EB-78A397470523}" destId="{FFE141CC-D6E6-4102-945B-74A9925FD26E}" srcOrd="4" destOrd="0" presId="urn:microsoft.com/office/officeart/2018/2/layout/IconLabelDescriptionList"/>
    <dgm:cxn modelId="{9F51EA87-BD3B-4C52-8790-63B2434E040E}" type="presParOf" srcId="{FFE141CC-D6E6-4102-945B-74A9925FD26E}" destId="{11EDC442-AF46-4625-A5D0-B1E26C622C5E}" srcOrd="0" destOrd="0" presId="urn:microsoft.com/office/officeart/2018/2/layout/IconLabelDescriptionList"/>
    <dgm:cxn modelId="{98A4CF9D-3922-49D0-816D-21D97CEA0C43}" type="presParOf" srcId="{FFE141CC-D6E6-4102-945B-74A9925FD26E}" destId="{95776480-D0C6-4176-9D01-786A7129395A}" srcOrd="1" destOrd="0" presId="urn:microsoft.com/office/officeart/2018/2/layout/IconLabelDescriptionList"/>
    <dgm:cxn modelId="{CC70582B-AD36-4B42-8F1D-DDA24370A409}" type="presParOf" srcId="{FFE141CC-D6E6-4102-945B-74A9925FD26E}" destId="{F9DE9588-D351-4083-8800-EA180A9E2E1F}" srcOrd="2" destOrd="0" presId="urn:microsoft.com/office/officeart/2018/2/layout/IconLabelDescriptionList"/>
    <dgm:cxn modelId="{0F7CA891-5387-495B-A3A8-935354747836}" type="presParOf" srcId="{FFE141CC-D6E6-4102-945B-74A9925FD26E}" destId="{16F0AB16-3B8A-4493-A618-CE587ED307C3}" srcOrd="3" destOrd="0" presId="urn:microsoft.com/office/officeart/2018/2/layout/IconLabelDescriptionList"/>
    <dgm:cxn modelId="{2AAA5E66-CF3D-432C-AE9E-BD57175A6001}" type="presParOf" srcId="{FFE141CC-D6E6-4102-945B-74A9925FD26E}" destId="{CC1A02EF-AEAB-44B7-BA12-E4B88918CE32}" srcOrd="4" destOrd="0" presId="urn:microsoft.com/office/officeart/2018/2/layout/IconLabelDescriptionList"/>
    <dgm:cxn modelId="{FC387E32-E293-406D-BDA3-A12F19ECE335}" type="presParOf" srcId="{618760A8-FBF3-48BC-B9EB-78A397470523}" destId="{DB1C91B9-719B-4408-869C-56787833B36A}" srcOrd="5" destOrd="0" presId="urn:microsoft.com/office/officeart/2018/2/layout/IconLabelDescriptionList"/>
    <dgm:cxn modelId="{0C31E1D9-3163-4A94-AF10-8EADDAAC9266}" type="presParOf" srcId="{618760A8-FBF3-48BC-B9EB-78A397470523}" destId="{F13627F4-7378-4D1F-87F3-73C6D20D08A7}" srcOrd="6" destOrd="0" presId="urn:microsoft.com/office/officeart/2018/2/layout/IconLabelDescriptionList"/>
    <dgm:cxn modelId="{B46EFC47-700D-44C9-BD90-0E68001FD7C0}" type="presParOf" srcId="{F13627F4-7378-4D1F-87F3-73C6D20D08A7}" destId="{E32CA0E5-848A-44C8-82EB-D950B6AECB8B}" srcOrd="0" destOrd="0" presId="urn:microsoft.com/office/officeart/2018/2/layout/IconLabelDescriptionList"/>
    <dgm:cxn modelId="{D6219389-00BA-41B0-A4A6-7B42E082FEE0}" type="presParOf" srcId="{F13627F4-7378-4D1F-87F3-73C6D20D08A7}" destId="{37FF77B7-DEC8-411B-8F1A-3C8052B8B153}" srcOrd="1" destOrd="0" presId="urn:microsoft.com/office/officeart/2018/2/layout/IconLabelDescriptionList"/>
    <dgm:cxn modelId="{B987CC41-1D0E-4150-B426-3587AFB2385D}" type="presParOf" srcId="{F13627F4-7378-4D1F-87F3-73C6D20D08A7}" destId="{DC8E712D-D2F9-4925-B5CD-D2CFFCBE6BEE}" srcOrd="2" destOrd="0" presId="urn:microsoft.com/office/officeart/2018/2/layout/IconLabelDescriptionList"/>
    <dgm:cxn modelId="{996278F0-E372-4E40-979E-9654650C5701}" type="presParOf" srcId="{F13627F4-7378-4D1F-87F3-73C6D20D08A7}" destId="{0A28F437-4912-4E06-86A5-05655E486E62}" srcOrd="3" destOrd="0" presId="urn:microsoft.com/office/officeart/2018/2/layout/IconLabelDescriptionList"/>
    <dgm:cxn modelId="{08E747F4-5B58-4394-8AC4-83F63BD529A6}" type="presParOf" srcId="{F13627F4-7378-4D1F-87F3-73C6D20D08A7}" destId="{05A686F5-E041-45D0-9ABE-17F68EC8DB9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E1DA37-4871-429F-9C9B-2435E99E8F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F8FADF-E724-4E0A-9336-A90D8595CC00}">
      <dgm:prSet/>
      <dgm:spPr/>
      <dgm:t>
        <a:bodyPr/>
        <a:lstStyle/>
        <a:p>
          <a:r>
            <a:rPr lang="en-US" b="1" dirty="0" err="1"/>
            <a:t>Generell_prompt</a:t>
          </a:r>
          <a:endParaRPr lang="en-US" dirty="0"/>
        </a:p>
      </dgm:t>
    </dgm:pt>
    <dgm:pt modelId="{4492BBAD-DD98-4673-AA81-165661D81CD7}" type="parTrans" cxnId="{32346EFB-26FB-48CF-9AB4-F38329D494D7}">
      <dgm:prSet/>
      <dgm:spPr/>
      <dgm:t>
        <a:bodyPr/>
        <a:lstStyle/>
        <a:p>
          <a:endParaRPr lang="en-US"/>
        </a:p>
      </dgm:t>
    </dgm:pt>
    <dgm:pt modelId="{E9DB182B-2648-4B6A-AD82-ED49ABF1CD3A}" type="sibTrans" cxnId="{32346EFB-26FB-48CF-9AB4-F38329D494D7}">
      <dgm:prSet/>
      <dgm:spPr/>
      <dgm:t>
        <a:bodyPr/>
        <a:lstStyle/>
        <a:p>
          <a:endParaRPr lang="en-US"/>
        </a:p>
      </dgm:t>
    </dgm:pt>
    <dgm:pt modelId="{38EE5B26-EAE5-476D-A7B6-1A23C57F8096}">
      <dgm:prSet/>
      <dgm:spPr/>
      <dgm:t>
        <a:bodyPr/>
        <a:lstStyle/>
        <a:p>
          <a:r>
            <a:rPr lang="en-US" dirty="0"/>
            <a:t>Jag </a:t>
          </a:r>
          <a:r>
            <a:rPr lang="en-US" dirty="0" err="1"/>
            <a:t>vill</a:t>
          </a:r>
          <a:r>
            <a:rPr lang="en-US" dirty="0"/>
            <a:t> </a:t>
          </a:r>
          <a:r>
            <a:rPr lang="en-US" dirty="0" err="1"/>
            <a:t>skapa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CustomGPT</a:t>
          </a:r>
          <a:r>
            <a:rPr lang="en-US" dirty="0"/>
            <a:t> </a:t>
          </a:r>
          <a:r>
            <a:rPr lang="en-US" dirty="0" err="1"/>
            <a:t>som</a:t>
          </a:r>
          <a:r>
            <a:rPr lang="en-US" dirty="0"/>
            <a:t> [</a:t>
          </a:r>
          <a:r>
            <a:rPr lang="en-US" b="1" dirty="0"/>
            <a:t>DIN IDÈ]</a:t>
          </a:r>
          <a:r>
            <a:rPr lang="en-US" dirty="0"/>
            <a:t> </a:t>
          </a:r>
          <a:r>
            <a:rPr lang="en-US" dirty="0" err="1"/>
            <a:t>genom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b="1" dirty="0"/>
            <a:t>[GENOMFÖRANDE] </a:t>
          </a:r>
          <a:r>
            <a:rPr lang="en-US" dirty="0" err="1"/>
            <a:t>riktad</a:t>
          </a:r>
          <a:r>
            <a:rPr lang="en-US" dirty="0"/>
            <a:t> mot </a:t>
          </a:r>
          <a:r>
            <a:rPr lang="en-US" b="1" dirty="0"/>
            <a:t>[MÅLGRUPP].</a:t>
          </a:r>
          <a:r>
            <a:rPr lang="en-US" dirty="0"/>
            <a:t> </a:t>
          </a:r>
          <a:br>
            <a:rPr lang="en-US" dirty="0"/>
          </a:br>
          <a:r>
            <a:rPr lang="en-US" dirty="0"/>
            <a:t>1.Vilka problem </a:t>
          </a:r>
          <a:r>
            <a:rPr lang="en-US" dirty="0" err="1"/>
            <a:t>löser</a:t>
          </a:r>
          <a:r>
            <a:rPr lang="en-US" dirty="0"/>
            <a:t> </a:t>
          </a:r>
          <a:r>
            <a:rPr lang="en-US" dirty="0" err="1"/>
            <a:t>detta</a:t>
          </a:r>
          <a:r>
            <a:rPr lang="en-US" dirty="0"/>
            <a:t>?</a:t>
          </a:r>
          <a:br>
            <a:rPr lang="en-US" dirty="0"/>
          </a:br>
          <a:r>
            <a:rPr lang="en-US" dirty="0"/>
            <a:t>2.Vilken data </a:t>
          </a:r>
          <a:r>
            <a:rPr lang="en-US" dirty="0" err="1"/>
            <a:t>behöver</a:t>
          </a:r>
          <a:r>
            <a:rPr lang="en-US" dirty="0"/>
            <a:t> jag?</a:t>
          </a:r>
          <a:br>
            <a:rPr lang="en-US" dirty="0"/>
          </a:br>
          <a:r>
            <a:rPr lang="en-US" dirty="0"/>
            <a:t>3.Vilka </a:t>
          </a:r>
          <a:r>
            <a:rPr lang="en-US" dirty="0" err="1"/>
            <a:t>potentiella</a:t>
          </a:r>
          <a:r>
            <a:rPr lang="en-US" dirty="0"/>
            <a:t> hinder </a:t>
          </a:r>
          <a:r>
            <a:rPr lang="en-US" dirty="0" err="1"/>
            <a:t>finns</a:t>
          </a:r>
          <a:r>
            <a:rPr lang="en-US" dirty="0"/>
            <a:t> det?</a:t>
          </a:r>
        </a:p>
      </dgm:t>
    </dgm:pt>
    <dgm:pt modelId="{482967A0-858C-4129-9D9E-19999888D91B}" type="parTrans" cxnId="{47975990-174E-4970-A5BF-4A15DEB0010E}">
      <dgm:prSet/>
      <dgm:spPr/>
      <dgm:t>
        <a:bodyPr/>
        <a:lstStyle/>
        <a:p>
          <a:endParaRPr lang="en-US"/>
        </a:p>
      </dgm:t>
    </dgm:pt>
    <dgm:pt modelId="{DDF92C6F-05C0-4E2E-850D-87DE746156E1}" type="sibTrans" cxnId="{47975990-174E-4970-A5BF-4A15DEB0010E}">
      <dgm:prSet/>
      <dgm:spPr/>
      <dgm:t>
        <a:bodyPr/>
        <a:lstStyle/>
        <a:p>
          <a:endParaRPr lang="en-US"/>
        </a:p>
      </dgm:t>
    </dgm:pt>
    <dgm:pt modelId="{AC7774E9-58FC-4F9A-843B-7E1BA0D388AD}">
      <dgm:prSet/>
      <dgm:spPr/>
      <dgm:t>
        <a:bodyPr/>
        <a:lstStyle/>
        <a:p>
          <a:r>
            <a:rPr lang="en-US"/>
            <a:t>”Hur kan jag göra denna idé mer användbar eller effektiv?”</a:t>
          </a:r>
        </a:p>
      </dgm:t>
    </dgm:pt>
    <dgm:pt modelId="{EB8C69A7-8973-4318-8F04-B7BBC77DA24D}" type="parTrans" cxnId="{22B4A6D8-3381-4E88-9A0B-AD4D09003FC8}">
      <dgm:prSet/>
      <dgm:spPr/>
      <dgm:t>
        <a:bodyPr/>
        <a:lstStyle/>
        <a:p>
          <a:endParaRPr lang="en-US"/>
        </a:p>
      </dgm:t>
    </dgm:pt>
    <dgm:pt modelId="{AEE021A2-DEF7-439C-BFF6-C7A4EB9F9DC2}" type="sibTrans" cxnId="{22B4A6D8-3381-4E88-9A0B-AD4D09003FC8}">
      <dgm:prSet/>
      <dgm:spPr/>
      <dgm:t>
        <a:bodyPr/>
        <a:lstStyle/>
        <a:p>
          <a:endParaRPr lang="en-US"/>
        </a:p>
      </dgm:t>
    </dgm:pt>
    <dgm:pt modelId="{75B02052-F0A1-4A55-A74C-1191F4E41D4A}">
      <dgm:prSet/>
      <dgm:spPr/>
      <dgm:t>
        <a:bodyPr/>
        <a:lstStyle/>
        <a:p>
          <a:r>
            <a:rPr lang="en-US" dirty="0"/>
            <a:t>”</a:t>
          </a:r>
          <a:r>
            <a:rPr lang="en-US" dirty="0" err="1"/>
            <a:t>Vilken</a:t>
          </a:r>
          <a:r>
            <a:rPr lang="en-US" dirty="0"/>
            <a:t> </a:t>
          </a:r>
          <a:r>
            <a:rPr lang="en-US" dirty="0" err="1"/>
            <a:t>är</a:t>
          </a:r>
          <a:r>
            <a:rPr lang="en-US" dirty="0"/>
            <a:t> den </a:t>
          </a:r>
          <a:r>
            <a:rPr lang="en-US" dirty="0" err="1"/>
            <a:t>största</a:t>
          </a:r>
          <a:r>
            <a:rPr lang="en-US" dirty="0"/>
            <a:t> </a:t>
          </a:r>
          <a:r>
            <a:rPr lang="en-US" dirty="0" err="1"/>
            <a:t>styrkan</a:t>
          </a:r>
          <a:r>
            <a:rPr lang="en-US" dirty="0"/>
            <a:t> </a:t>
          </a:r>
          <a:r>
            <a:rPr lang="en-US" dirty="0" err="1"/>
            <a:t>och</a:t>
          </a:r>
          <a:r>
            <a:rPr lang="en-US" dirty="0"/>
            <a:t> det </a:t>
          </a:r>
          <a:r>
            <a:rPr lang="en-US" dirty="0" err="1"/>
            <a:t>största</a:t>
          </a:r>
          <a:r>
            <a:rPr lang="en-US" dirty="0"/>
            <a:t> </a:t>
          </a:r>
          <a:r>
            <a:rPr lang="en-US" dirty="0" err="1"/>
            <a:t>hindret</a:t>
          </a:r>
          <a:r>
            <a:rPr lang="en-US" dirty="0"/>
            <a:t> med </a:t>
          </a:r>
          <a:r>
            <a:rPr lang="en-US" dirty="0" err="1"/>
            <a:t>denna</a:t>
          </a:r>
          <a:r>
            <a:rPr lang="en-US" dirty="0"/>
            <a:t> </a:t>
          </a:r>
          <a:r>
            <a:rPr lang="en-US" dirty="0" err="1"/>
            <a:t>idé</a:t>
          </a:r>
          <a:r>
            <a:rPr lang="en-US" dirty="0"/>
            <a:t>?”</a:t>
          </a:r>
          <a:br>
            <a:rPr lang="en-US" dirty="0"/>
          </a:br>
          <a:r>
            <a:rPr lang="en-US" dirty="0"/>
            <a:t>”</a:t>
          </a:r>
          <a:r>
            <a:rPr lang="en-US" dirty="0" err="1"/>
            <a:t>Ställ</a:t>
          </a:r>
          <a:r>
            <a:rPr lang="en-US" dirty="0"/>
            <a:t> </a:t>
          </a:r>
          <a:r>
            <a:rPr lang="en-US" dirty="0" err="1"/>
            <a:t>mig</a:t>
          </a:r>
          <a:r>
            <a:rPr lang="en-US" dirty="0"/>
            <a:t> 5 </a:t>
          </a:r>
          <a:r>
            <a:rPr lang="en-US" dirty="0" err="1"/>
            <a:t>frågor</a:t>
          </a:r>
          <a:r>
            <a:rPr lang="en-US" dirty="0"/>
            <a:t> för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klargöra</a:t>
          </a:r>
          <a:r>
            <a:rPr lang="en-US" dirty="0"/>
            <a:t>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förfina</a:t>
          </a:r>
          <a:r>
            <a:rPr lang="en-US" dirty="0"/>
            <a:t> min </a:t>
          </a:r>
          <a:r>
            <a:rPr lang="en-US" dirty="0" err="1"/>
            <a:t>idé</a:t>
          </a:r>
          <a:r>
            <a:rPr lang="en-US" dirty="0"/>
            <a:t> för </a:t>
          </a:r>
          <a:r>
            <a:rPr lang="en-US" dirty="0" err="1"/>
            <a:t>CustomGPTn</a:t>
          </a:r>
          <a:r>
            <a:rPr lang="en-US" dirty="0"/>
            <a:t>”</a:t>
          </a:r>
        </a:p>
      </dgm:t>
    </dgm:pt>
    <dgm:pt modelId="{C1883F30-21E7-4E8C-AF55-3C1C06DDBF7C}" type="parTrans" cxnId="{348D66DD-0634-44B5-8304-324E652CBE18}">
      <dgm:prSet/>
      <dgm:spPr/>
      <dgm:t>
        <a:bodyPr/>
        <a:lstStyle/>
        <a:p>
          <a:endParaRPr lang="en-US"/>
        </a:p>
      </dgm:t>
    </dgm:pt>
    <dgm:pt modelId="{BBE62202-76BF-4B3D-87E6-418D23833699}" type="sibTrans" cxnId="{348D66DD-0634-44B5-8304-324E652CBE18}">
      <dgm:prSet/>
      <dgm:spPr/>
      <dgm:t>
        <a:bodyPr/>
        <a:lstStyle/>
        <a:p>
          <a:endParaRPr lang="en-US"/>
        </a:p>
      </dgm:t>
    </dgm:pt>
    <dgm:pt modelId="{5629D312-2CB6-403F-9334-E59B6AA9D0B7}" type="pres">
      <dgm:prSet presAssocID="{8AE1DA37-4871-429F-9C9B-2435E99E8FAC}" presName="root" presStyleCnt="0">
        <dgm:presLayoutVars>
          <dgm:dir/>
          <dgm:resizeHandles val="exact"/>
        </dgm:presLayoutVars>
      </dgm:prSet>
      <dgm:spPr/>
    </dgm:pt>
    <dgm:pt modelId="{426AE606-43B8-422E-9347-83EC33615524}" type="pres">
      <dgm:prSet presAssocID="{5FF8FADF-E724-4E0A-9336-A90D8595CC00}" presName="compNode" presStyleCnt="0"/>
      <dgm:spPr/>
    </dgm:pt>
    <dgm:pt modelId="{7584A086-A726-4F5B-956E-5890C42AF8C9}" type="pres">
      <dgm:prSet presAssocID="{5FF8FADF-E724-4E0A-9336-A90D8595CC00}" presName="bgRect" presStyleLbl="bgShp" presStyleIdx="0" presStyleCnt="4"/>
      <dgm:spPr/>
    </dgm:pt>
    <dgm:pt modelId="{8C51F89A-A4BD-493E-AF20-4A6B80DA88BF}" type="pres">
      <dgm:prSet presAssocID="{5FF8FADF-E724-4E0A-9336-A90D8595CC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E0ED6DCC-A0C9-4E85-9280-E17365C0C233}" type="pres">
      <dgm:prSet presAssocID="{5FF8FADF-E724-4E0A-9336-A90D8595CC00}" presName="spaceRect" presStyleCnt="0"/>
      <dgm:spPr/>
    </dgm:pt>
    <dgm:pt modelId="{7AAE5CF7-57C5-4E73-B5DE-E2C52676C38B}" type="pres">
      <dgm:prSet presAssocID="{5FF8FADF-E724-4E0A-9336-A90D8595CC00}" presName="parTx" presStyleLbl="revTx" presStyleIdx="0" presStyleCnt="4">
        <dgm:presLayoutVars>
          <dgm:chMax val="0"/>
          <dgm:chPref val="0"/>
        </dgm:presLayoutVars>
      </dgm:prSet>
      <dgm:spPr/>
    </dgm:pt>
    <dgm:pt modelId="{AC66880E-0FA9-471B-859D-582BC96615ED}" type="pres">
      <dgm:prSet presAssocID="{E9DB182B-2648-4B6A-AD82-ED49ABF1CD3A}" presName="sibTrans" presStyleCnt="0"/>
      <dgm:spPr/>
    </dgm:pt>
    <dgm:pt modelId="{86929322-D441-443C-BFBF-60927ECAE50B}" type="pres">
      <dgm:prSet presAssocID="{38EE5B26-EAE5-476D-A7B6-1A23C57F8096}" presName="compNode" presStyleCnt="0"/>
      <dgm:spPr/>
    </dgm:pt>
    <dgm:pt modelId="{AC46D4B4-E018-41A6-9797-503523B35AD3}" type="pres">
      <dgm:prSet presAssocID="{38EE5B26-EAE5-476D-A7B6-1A23C57F8096}" presName="bgRect" presStyleLbl="bgShp" presStyleIdx="1" presStyleCnt="4"/>
      <dgm:spPr/>
    </dgm:pt>
    <dgm:pt modelId="{5A8944DB-869A-49E5-8951-74F18720FA6A}" type="pres">
      <dgm:prSet presAssocID="{38EE5B26-EAE5-476D-A7B6-1A23C57F80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ck"/>
        </a:ext>
      </dgm:extLst>
    </dgm:pt>
    <dgm:pt modelId="{E5D6A0AC-BDAF-4A05-99D0-261B24AEDB21}" type="pres">
      <dgm:prSet presAssocID="{38EE5B26-EAE5-476D-A7B6-1A23C57F8096}" presName="spaceRect" presStyleCnt="0"/>
      <dgm:spPr/>
    </dgm:pt>
    <dgm:pt modelId="{D55EFC21-1344-4C52-91AE-CF75365B8E5D}" type="pres">
      <dgm:prSet presAssocID="{38EE5B26-EAE5-476D-A7B6-1A23C57F8096}" presName="parTx" presStyleLbl="revTx" presStyleIdx="1" presStyleCnt="4">
        <dgm:presLayoutVars>
          <dgm:chMax val="0"/>
          <dgm:chPref val="0"/>
        </dgm:presLayoutVars>
      </dgm:prSet>
      <dgm:spPr/>
    </dgm:pt>
    <dgm:pt modelId="{C770B275-8940-4590-B5A3-B193A70E7E12}" type="pres">
      <dgm:prSet presAssocID="{DDF92C6F-05C0-4E2E-850D-87DE746156E1}" presName="sibTrans" presStyleCnt="0"/>
      <dgm:spPr/>
    </dgm:pt>
    <dgm:pt modelId="{B8A2B455-8341-40CB-A2A9-E5404FD1B198}" type="pres">
      <dgm:prSet presAssocID="{AC7774E9-58FC-4F9A-843B-7E1BA0D388AD}" presName="compNode" presStyleCnt="0"/>
      <dgm:spPr/>
    </dgm:pt>
    <dgm:pt modelId="{3FFC2344-1652-46A3-A168-5D93A0B166B3}" type="pres">
      <dgm:prSet presAssocID="{AC7774E9-58FC-4F9A-843B-7E1BA0D388AD}" presName="bgRect" presStyleLbl="bgShp" presStyleIdx="2" presStyleCnt="4"/>
      <dgm:spPr/>
    </dgm:pt>
    <dgm:pt modelId="{AFC9FDDD-D7D0-4FE5-BE3D-DDB79855E7C5}" type="pres">
      <dgm:prSet presAssocID="{AC7774E9-58FC-4F9A-843B-7E1BA0D388A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ödlampa"/>
        </a:ext>
      </dgm:extLst>
    </dgm:pt>
    <dgm:pt modelId="{1B1A37E7-685C-4BB4-A85E-B9C8E7AB25C5}" type="pres">
      <dgm:prSet presAssocID="{AC7774E9-58FC-4F9A-843B-7E1BA0D388AD}" presName="spaceRect" presStyleCnt="0"/>
      <dgm:spPr/>
    </dgm:pt>
    <dgm:pt modelId="{AF58B94A-0034-4488-9311-04005D560CD2}" type="pres">
      <dgm:prSet presAssocID="{AC7774E9-58FC-4F9A-843B-7E1BA0D388AD}" presName="parTx" presStyleLbl="revTx" presStyleIdx="2" presStyleCnt="4">
        <dgm:presLayoutVars>
          <dgm:chMax val="0"/>
          <dgm:chPref val="0"/>
        </dgm:presLayoutVars>
      </dgm:prSet>
      <dgm:spPr/>
    </dgm:pt>
    <dgm:pt modelId="{3D0DD7CE-3D7C-4D0E-A5D2-EC81BC850C07}" type="pres">
      <dgm:prSet presAssocID="{AEE021A2-DEF7-439C-BFF6-C7A4EB9F9DC2}" presName="sibTrans" presStyleCnt="0"/>
      <dgm:spPr/>
    </dgm:pt>
    <dgm:pt modelId="{73DD61EC-A189-4EEF-AF8C-950F33F5AB9D}" type="pres">
      <dgm:prSet presAssocID="{75B02052-F0A1-4A55-A74C-1191F4E41D4A}" presName="compNode" presStyleCnt="0"/>
      <dgm:spPr/>
    </dgm:pt>
    <dgm:pt modelId="{B3D31C74-98C0-4A78-8646-A582AC1AB572}" type="pres">
      <dgm:prSet presAssocID="{75B02052-F0A1-4A55-A74C-1191F4E41D4A}" presName="bgRect" presStyleLbl="bgShp" presStyleIdx="3" presStyleCnt="4"/>
      <dgm:spPr/>
    </dgm:pt>
    <dgm:pt modelId="{5CCB1241-01C4-4758-96DD-8B2475B8A1AE}" type="pres">
      <dgm:prSet presAssocID="{75B02052-F0A1-4A55-A74C-1191F4E41D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"/>
        </a:ext>
      </dgm:extLst>
    </dgm:pt>
    <dgm:pt modelId="{6F2ED206-CDBF-4AD2-B6D6-5BA7D31A62A3}" type="pres">
      <dgm:prSet presAssocID="{75B02052-F0A1-4A55-A74C-1191F4E41D4A}" presName="spaceRect" presStyleCnt="0"/>
      <dgm:spPr/>
    </dgm:pt>
    <dgm:pt modelId="{CD2EA158-5254-4554-A1B1-1EB38DEBF9B4}" type="pres">
      <dgm:prSet presAssocID="{75B02052-F0A1-4A55-A74C-1191F4E41D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838816-1B74-45ED-9639-6CC52B0E3FBC}" type="presOf" srcId="{38EE5B26-EAE5-476D-A7B6-1A23C57F8096}" destId="{D55EFC21-1344-4C52-91AE-CF75365B8E5D}" srcOrd="0" destOrd="0" presId="urn:microsoft.com/office/officeart/2018/2/layout/IconVerticalSolidList"/>
    <dgm:cxn modelId="{EF87F358-BA14-4BA4-A910-6C00AD93AFBC}" type="presOf" srcId="{AC7774E9-58FC-4F9A-843B-7E1BA0D388AD}" destId="{AF58B94A-0034-4488-9311-04005D560CD2}" srcOrd="0" destOrd="0" presId="urn:microsoft.com/office/officeart/2018/2/layout/IconVerticalSolidList"/>
    <dgm:cxn modelId="{432D1D83-53BE-404E-AD0C-78756EBAA2D6}" type="presOf" srcId="{5FF8FADF-E724-4E0A-9336-A90D8595CC00}" destId="{7AAE5CF7-57C5-4E73-B5DE-E2C52676C38B}" srcOrd="0" destOrd="0" presId="urn:microsoft.com/office/officeart/2018/2/layout/IconVerticalSolidList"/>
    <dgm:cxn modelId="{47975990-174E-4970-A5BF-4A15DEB0010E}" srcId="{8AE1DA37-4871-429F-9C9B-2435E99E8FAC}" destId="{38EE5B26-EAE5-476D-A7B6-1A23C57F8096}" srcOrd="1" destOrd="0" parTransId="{482967A0-858C-4129-9D9E-19999888D91B}" sibTransId="{DDF92C6F-05C0-4E2E-850D-87DE746156E1}"/>
    <dgm:cxn modelId="{B65F8A9C-48AD-41F4-9074-089101371333}" type="presOf" srcId="{8AE1DA37-4871-429F-9C9B-2435E99E8FAC}" destId="{5629D312-2CB6-403F-9334-E59B6AA9D0B7}" srcOrd="0" destOrd="0" presId="urn:microsoft.com/office/officeart/2018/2/layout/IconVerticalSolidList"/>
    <dgm:cxn modelId="{74C91ED8-E13F-4113-999C-9EFF7DB80C57}" type="presOf" srcId="{75B02052-F0A1-4A55-A74C-1191F4E41D4A}" destId="{CD2EA158-5254-4554-A1B1-1EB38DEBF9B4}" srcOrd="0" destOrd="0" presId="urn:microsoft.com/office/officeart/2018/2/layout/IconVerticalSolidList"/>
    <dgm:cxn modelId="{22B4A6D8-3381-4E88-9A0B-AD4D09003FC8}" srcId="{8AE1DA37-4871-429F-9C9B-2435E99E8FAC}" destId="{AC7774E9-58FC-4F9A-843B-7E1BA0D388AD}" srcOrd="2" destOrd="0" parTransId="{EB8C69A7-8973-4318-8F04-B7BBC77DA24D}" sibTransId="{AEE021A2-DEF7-439C-BFF6-C7A4EB9F9DC2}"/>
    <dgm:cxn modelId="{348D66DD-0634-44B5-8304-324E652CBE18}" srcId="{8AE1DA37-4871-429F-9C9B-2435E99E8FAC}" destId="{75B02052-F0A1-4A55-A74C-1191F4E41D4A}" srcOrd="3" destOrd="0" parTransId="{C1883F30-21E7-4E8C-AF55-3C1C06DDBF7C}" sibTransId="{BBE62202-76BF-4B3D-87E6-418D23833699}"/>
    <dgm:cxn modelId="{32346EFB-26FB-48CF-9AB4-F38329D494D7}" srcId="{8AE1DA37-4871-429F-9C9B-2435E99E8FAC}" destId="{5FF8FADF-E724-4E0A-9336-A90D8595CC00}" srcOrd="0" destOrd="0" parTransId="{4492BBAD-DD98-4673-AA81-165661D81CD7}" sibTransId="{E9DB182B-2648-4B6A-AD82-ED49ABF1CD3A}"/>
    <dgm:cxn modelId="{9D50DAD6-91DB-4FD9-AA98-B9CD52436443}" type="presParOf" srcId="{5629D312-2CB6-403F-9334-E59B6AA9D0B7}" destId="{426AE606-43B8-422E-9347-83EC33615524}" srcOrd="0" destOrd="0" presId="urn:microsoft.com/office/officeart/2018/2/layout/IconVerticalSolidList"/>
    <dgm:cxn modelId="{3C5504D4-411E-4EE5-B69B-3EB72470EBF0}" type="presParOf" srcId="{426AE606-43B8-422E-9347-83EC33615524}" destId="{7584A086-A726-4F5B-956E-5890C42AF8C9}" srcOrd="0" destOrd="0" presId="urn:microsoft.com/office/officeart/2018/2/layout/IconVerticalSolidList"/>
    <dgm:cxn modelId="{FAE0B139-2870-43E2-98D5-90C291A8C0E1}" type="presParOf" srcId="{426AE606-43B8-422E-9347-83EC33615524}" destId="{8C51F89A-A4BD-493E-AF20-4A6B80DA88BF}" srcOrd="1" destOrd="0" presId="urn:microsoft.com/office/officeart/2018/2/layout/IconVerticalSolidList"/>
    <dgm:cxn modelId="{36BDF8DA-C487-4549-BCED-6BD228EC8D2A}" type="presParOf" srcId="{426AE606-43B8-422E-9347-83EC33615524}" destId="{E0ED6DCC-A0C9-4E85-9280-E17365C0C233}" srcOrd="2" destOrd="0" presId="urn:microsoft.com/office/officeart/2018/2/layout/IconVerticalSolidList"/>
    <dgm:cxn modelId="{FBF3D7A3-26A4-48E9-B908-2931162C464E}" type="presParOf" srcId="{426AE606-43B8-422E-9347-83EC33615524}" destId="{7AAE5CF7-57C5-4E73-B5DE-E2C52676C38B}" srcOrd="3" destOrd="0" presId="urn:microsoft.com/office/officeart/2018/2/layout/IconVerticalSolidList"/>
    <dgm:cxn modelId="{0B659E87-C749-4516-8E0B-5AFFAAC4E716}" type="presParOf" srcId="{5629D312-2CB6-403F-9334-E59B6AA9D0B7}" destId="{AC66880E-0FA9-471B-859D-582BC96615ED}" srcOrd="1" destOrd="0" presId="urn:microsoft.com/office/officeart/2018/2/layout/IconVerticalSolidList"/>
    <dgm:cxn modelId="{8C153916-0287-4E2A-8159-82E0ABCCE469}" type="presParOf" srcId="{5629D312-2CB6-403F-9334-E59B6AA9D0B7}" destId="{86929322-D441-443C-BFBF-60927ECAE50B}" srcOrd="2" destOrd="0" presId="urn:microsoft.com/office/officeart/2018/2/layout/IconVerticalSolidList"/>
    <dgm:cxn modelId="{8D63DEC2-E0EE-4B1F-B315-F6E58D13144A}" type="presParOf" srcId="{86929322-D441-443C-BFBF-60927ECAE50B}" destId="{AC46D4B4-E018-41A6-9797-503523B35AD3}" srcOrd="0" destOrd="0" presId="urn:microsoft.com/office/officeart/2018/2/layout/IconVerticalSolidList"/>
    <dgm:cxn modelId="{D2335708-2609-4D92-B65B-19F73204C2BB}" type="presParOf" srcId="{86929322-D441-443C-BFBF-60927ECAE50B}" destId="{5A8944DB-869A-49E5-8951-74F18720FA6A}" srcOrd="1" destOrd="0" presId="urn:microsoft.com/office/officeart/2018/2/layout/IconVerticalSolidList"/>
    <dgm:cxn modelId="{0EE5F03C-83D3-43C3-BF69-DB716A5FB6C4}" type="presParOf" srcId="{86929322-D441-443C-BFBF-60927ECAE50B}" destId="{E5D6A0AC-BDAF-4A05-99D0-261B24AEDB21}" srcOrd="2" destOrd="0" presId="urn:microsoft.com/office/officeart/2018/2/layout/IconVerticalSolidList"/>
    <dgm:cxn modelId="{9D1D27AE-40BE-4ACA-9083-73C860E7BCEB}" type="presParOf" srcId="{86929322-D441-443C-BFBF-60927ECAE50B}" destId="{D55EFC21-1344-4C52-91AE-CF75365B8E5D}" srcOrd="3" destOrd="0" presId="urn:microsoft.com/office/officeart/2018/2/layout/IconVerticalSolidList"/>
    <dgm:cxn modelId="{E69858B9-A5B8-4FA3-BCCB-78A0020F8833}" type="presParOf" srcId="{5629D312-2CB6-403F-9334-E59B6AA9D0B7}" destId="{C770B275-8940-4590-B5A3-B193A70E7E12}" srcOrd="3" destOrd="0" presId="urn:microsoft.com/office/officeart/2018/2/layout/IconVerticalSolidList"/>
    <dgm:cxn modelId="{9F33E83A-D635-42D8-A278-E85E36810BD7}" type="presParOf" srcId="{5629D312-2CB6-403F-9334-E59B6AA9D0B7}" destId="{B8A2B455-8341-40CB-A2A9-E5404FD1B198}" srcOrd="4" destOrd="0" presId="urn:microsoft.com/office/officeart/2018/2/layout/IconVerticalSolidList"/>
    <dgm:cxn modelId="{19D09B46-D7CD-488F-9EC0-41E11505F29B}" type="presParOf" srcId="{B8A2B455-8341-40CB-A2A9-E5404FD1B198}" destId="{3FFC2344-1652-46A3-A168-5D93A0B166B3}" srcOrd="0" destOrd="0" presId="urn:microsoft.com/office/officeart/2018/2/layout/IconVerticalSolidList"/>
    <dgm:cxn modelId="{10504B34-E508-4BD1-B0B1-E0898153201F}" type="presParOf" srcId="{B8A2B455-8341-40CB-A2A9-E5404FD1B198}" destId="{AFC9FDDD-D7D0-4FE5-BE3D-DDB79855E7C5}" srcOrd="1" destOrd="0" presId="urn:microsoft.com/office/officeart/2018/2/layout/IconVerticalSolidList"/>
    <dgm:cxn modelId="{213FBBF8-BE37-491F-9F51-16A66C9619B6}" type="presParOf" srcId="{B8A2B455-8341-40CB-A2A9-E5404FD1B198}" destId="{1B1A37E7-685C-4BB4-A85E-B9C8E7AB25C5}" srcOrd="2" destOrd="0" presId="urn:microsoft.com/office/officeart/2018/2/layout/IconVerticalSolidList"/>
    <dgm:cxn modelId="{8B4682FD-446C-4FF5-94CF-22D363CFBFE9}" type="presParOf" srcId="{B8A2B455-8341-40CB-A2A9-E5404FD1B198}" destId="{AF58B94A-0034-4488-9311-04005D560CD2}" srcOrd="3" destOrd="0" presId="urn:microsoft.com/office/officeart/2018/2/layout/IconVerticalSolidList"/>
    <dgm:cxn modelId="{E1C5B665-EB0D-47BA-8F5F-96BD68E21DB4}" type="presParOf" srcId="{5629D312-2CB6-403F-9334-E59B6AA9D0B7}" destId="{3D0DD7CE-3D7C-4D0E-A5D2-EC81BC850C07}" srcOrd="5" destOrd="0" presId="urn:microsoft.com/office/officeart/2018/2/layout/IconVerticalSolidList"/>
    <dgm:cxn modelId="{B88A426E-9CFC-41B0-BF4D-8DC0194F16C0}" type="presParOf" srcId="{5629D312-2CB6-403F-9334-E59B6AA9D0B7}" destId="{73DD61EC-A189-4EEF-AF8C-950F33F5AB9D}" srcOrd="6" destOrd="0" presId="urn:microsoft.com/office/officeart/2018/2/layout/IconVerticalSolidList"/>
    <dgm:cxn modelId="{D4F51BA3-C38D-411F-96DB-94C6895BC817}" type="presParOf" srcId="{73DD61EC-A189-4EEF-AF8C-950F33F5AB9D}" destId="{B3D31C74-98C0-4A78-8646-A582AC1AB572}" srcOrd="0" destOrd="0" presId="urn:microsoft.com/office/officeart/2018/2/layout/IconVerticalSolidList"/>
    <dgm:cxn modelId="{0CF78B9E-0C9F-4024-AF9F-EC0086220919}" type="presParOf" srcId="{73DD61EC-A189-4EEF-AF8C-950F33F5AB9D}" destId="{5CCB1241-01C4-4758-96DD-8B2475B8A1AE}" srcOrd="1" destOrd="0" presId="urn:microsoft.com/office/officeart/2018/2/layout/IconVerticalSolidList"/>
    <dgm:cxn modelId="{5BF4FC30-DDD8-4181-9527-E7B3B5C8B0FA}" type="presParOf" srcId="{73DD61EC-A189-4EEF-AF8C-950F33F5AB9D}" destId="{6F2ED206-CDBF-4AD2-B6D6-5BA7D31A62A3}" srcOrd="2" destOrd="0" presId="urn:microsoft.com/office/officeart/2018/2/layout/IconVerticalSolidList"/>
    <dgm:cxn modelId="{E749F82B-FEA6-4E72-A52C-0A102BD5C4AB}" type="presParOf" srcId="{73DD61EC-A189-4EEF-AF8C-950F33F5AB9D}" destId="{CD2EA158-5254-4554-A1B1-1EB38DEBF9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8370F-C37E-4C7A-9F76-54D9CBC164F0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41D2E-47C2-45B9-AAED-48536FD8BCCF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CustomGPT</a:t>
          </a:r>
          <a:r>
            <a:rPr lang="en-US" sz="3700" kern="1200" dirty="0"/>
            <a:t> </a:t>
          </a:r>
          <a:r>
            <a:rPr lang="en-US" sz="3700" kern="1200" dirty="0" err="1"/>
            <a:t>i</a:t>
          </a:r>
          <a:r>
            <a:rPr lang="en-US" sz="3700" kern="1200" dirty="0"/>
            <a:t> </a:t>
          </a:r>
          <a:r>
            <a:rPr lang="en-US" sz="3700" kern="1200" dirty="0" err="1"/>
            <a:t>glasentrén</a:t>
          </a:r>
          <a:r>
            <a:rPr lang="en-US" sz="3700" kern="1200" dirty="0"/>
            <a:t>/</a:t>
          </a:r>
          <a:r>
            <a:rPr lang="en-US" sz="3700" kern="1200" dirty="0" err="1"/>
            <a:t>infon</a:t>
          </a:r>
          <a:r>
            <a:rPr lang="en-US" sz="3700" kern="1200" dirty="0"/>
            <a:t> – </a:t>
          </a:r>
          <a:r>
            <a:rPr lang="en-US" sz="3700" kern="1200" dirty="0" err="1"/>
            <a:t>Besvara</a:t>
          </a:r>
          <a:r>
            <a:rPr lang="en-US" sz="3700" kern="1200" dirty="0"/>
            <a:t> om </a:t>
          </a:r>
          <a:r>
            <a:rPr lang="en-US" sz="3700" kern="1200" dirty="0" err="1"/>
            <a:t>öppettider</a:t>
          </a:r>
          <a:r>
            <a:rPr lang="en-US" sz="3700" kern="1200" dirty="0"/>
            <a:t>, vars </a:t>
          </a:r>
          <a:r>
            <a:rPr lang="en-US" sz="3700" kern="1200" dirty="0" err="1"/>
            <a:t>lärare</a:t>
          </a:r>
          <a:r>
            <a:rPr lang="en-US" sz="3700" kern="1200" dirty="0"/>
            <a:t> sitter, </a:t>
          </a:r>
          <a:r>
            <a:rPr lang="en-US" sz="3700" kern="1200" dirty="0" err="1"/>
            <a:t>skolmat</a:t>
          </a:r>
          <a:r>
            <a:rPr lang="en-US" sz="3700" kern="1200" dirty="0"/>
            <a:t>, </a:t>
          </a:r>
          <a:r>
            <a:rPr lang="en-US" sz="3700" kern="1200" dirty="0" err="1"/>
            <a:t>busstider</a:t>
          </a:r>
          <a:r>
            <a:rPr lang="en-US" sz="3700" kern="1200" dirty="0"/>
            <a:t>?</a:t>
          </a:r>
        </a:p>
      </dsp:txBody>
      <dsp:txXfrm>
        <a:off x="0" y="2703"/>
        <a:ext cx="6900512" cy="1843578"/>
      </dsp:txXfrm>
    </dsp:sp>
    <dsp:sp modelId="{14FB2C7B-18B9-4067-A868-9CD29D34ACCF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45E86-4F61-4007-8CD0-FE7FEC215AC1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Samarbete</a:t>
          </a:r>
          <a:r>
            <a:rPr lang="en-US" sz="3700" kern="1200" dirty="0"/>
            <a:t> med </a:t>
          </a:r>
          <a:r>
            <a:rPr lang="en-US" sz="3700" kern="1200" dirty="0" err="1"/>
            <a:t>Solcellsföretag</a:t>
          </a:r>
          <a:endParaRPr lang="en-US" sz="3700" kern="1200" dirty="0"/>
        </a:p>
      </dsp:txBody>
      <dsp:txXfrm>
        <a:off x="0" y="1846281"/>
        <a:ext cx="6900512" cy="1843578"/>
      </dsp:txXfrm>
    </dsp:sp>
    <dsp:sp modelId="{7B9BEF31-76E7-436A-A66F-896784003B71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9F64A-B01F-4073-9C8D-4240F12C452E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Samarbete</a:t>
          </a:r>
          <a:r>
            <a:rPr lang="en-US" sz="3700" kern="1200" dirty="0"/>
            <a:t> med…</a:t>
          </a:r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80876-1377-4349-B209-4B579E6D1766}">
      <dsp:nvSpPr>
        <dsp:cNvPr id="0" name=""/>
        <dsp:cNvSpPr/>
      </dsp:nvSpPr>
      <dsp:spPr>
        <a:xfrm>
          <a:off x="4219" y="92823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2FBB3-9267-4C3C-B236-910F37820330}">
      <dsp:nvSpPr>
        <dsp:cNvPr id="0" name=""/>
        <dsp:cNvSpPr/>
      </dsp:nvSpPr>
      <dsp:spPr>
        <a:xfrm>
          <a:off x="4219" y="1873287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Definiera ditt mål</a:t>
          </a:r>
          <a:endParaRPr lang="en-US" sz="1700" kern="1200"/>
        </a:p>
      </dsp:txBody>
      <dsp:txXfrm>
        <a:off x="4219" y="1873287"/>
        <a:ext cx="2413125" cy="361968"/>
      </dsp:txXfrm>
    </dsp:sp>
    <dsp:sp modelId="{778447C6-73B3-472A-BA72-D3885E5B6ADE}">
      <dsp:nvSpPr>
        <dsp:cNvPr id="0" name=""/>
        <dsp:cNvSpPr/>
      </dsp:nvSpPr>
      <dsp:spPr>
        <a:xfrm>
          <a:off x="4219" y="2281983"/>
          <a:ext cx="2413125" cy="98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Vad vill du uppnå? Exempel: "Kom på idéer för en CustomGPT för lärare.”</a:t>
          </a:r>
        </a:p>
      </dsp:txBody>
      <dsp:txXfrm>
        <a:off x="4219" y="2281983"/>
        <a:ext cx="2413125" cy="982590"/>
      </dsp:txXfrm>
    </dsp:sp>
    <dsp:sp modelId="{718238F2-7C06-49B4-A5BA-36B6D60E7CA7}">
      <dsp:nvSpPr>
        <dsp:cNvPr id="0" name=""/>
        <dsp:cNvSpPr/>
      </dsp:nvSpPr>
      <dsp:spPr>
        <a:xfrm>
          <a:off x="2839641" y="92823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6752A-87CF-4546-B79B-9DFF3DBFE3E4}">
      <dsp:nvSpPr>
        <dsp:cNvPr id="0" name=""/>
        <dsp:cNvSpPr/>
      </dsp:nvSpPr>
      <dsp:spPr>
        <a:xfrm>
          <a:off x="2839641" y="1873287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Använd öppna frågor</a:t>
          </a:r>
          <a:endParaRPr lang="en-US" sz="1700" kern="1200"/>
        </a:p>
      </dsp:txBody>
      <dsp:txXfrm>
        <a:off x="2839641" y="1873287"/>
        <a:ext cx="2413125" cy="361968"/>
      </dsp:txXfrm>
    </dsp:sp>
    <dsp:sp modelId="{74035661-D780-4BD3-83BF-4FE09E19EA0B}">
      <dsp:nvSpPr>
        <dsp:cNvPr id="0" name=""/>
        <dsp:cNvSpPr/>
      </dsp:nvSpPr>
      <dsp:spPr>
        <a:xfrm>
          <a:off x="2839641" y="2281983"/>
          <a:ext cx="2413125" cy="98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Fråga brett: "Vilka problem kan AI lösa i skolan?”</a:t>
          </a:r>
        </a:p>
      </dsp:txBody>
      <dsp:txXfrm>
        <a:off x="2839641" y="2281983"/>
        <a:ext cx="2413125" cy="982590"/>
      </dsp:txXfrm>
    </dsp:sp>
    <dsp:sp modelId="{11EDC442-AF46-4625-A5D0-B1E26C622C5E}">
      <dsp:nvSpPr>
        <dsp:cNvPr id="0" name=""/>
        <dsp:cNvSpPr/>
      </dsp:nvSpPr>
      <dsp:spPr>
        <a:xfrm>
          <a:off x="5675062" y="92823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E9588-D351-4083-8800-EA180A9E2E1F}">
      <dsp:nvSpPr>
        <dsp:cNvPr id="0" name=""/>
        <dsp:cNvSpPr/>
      </dsp:nvSpPr>
      <dsp:spPr>
        <a:xfrm>
          <a:off x="5675062" y="1873287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Utforska flera vinklar</a:t>
          </a:r>
          <a:endParaRPr lang="en-US" sz="1700" kern="1200"/>
        </a:p>
      </dsp:txBody>
      <dsp:txXfrm>
        <a:off x="5675062" y="1873287"/>
        <a:ext cx="2413125" cy="361968"/>
      </dsp:txXfrm>
    </dsp:sp>
    <dsp:sp modelId="{CC1A02EF-AEAB-44B7-BA12-E4B88918CE32}">
      <dsp:nvSpPr>
        <dsp:cNvPr id="0" name=""/>
        <dsp:cNvSpPr/>
      </dsp:nvSpPr>
      <dsp:spPr>
        <a:xfrm>
          <a:off x="5675062" y="2281983"/>
          <a:ext cx="2413125" cy="98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Be om </a:t>
          </a:r>
          <a:r>
            <a:rPr lang="en-US" sz="1300" kern="1200" dirty="0" err="1"/>
            <a:t>olika</a:t>
          </a:r>
          <a:r>
            <a:rPr lang="en-US" sz="1300" kern="1200" dirty="0"/>
            <a:t> </a:t>
          </a:r>
          <a:r>
            <a:rPr lang="en-US" sz="1300" kern="1200" dirty="0" err="1"/>
            <a:t>perspektiv</a:t>
          </a:r>
          <a:r>
            <a:rPr lang="en-US" sz="1300" kern="1200" dirty="0"/>
            <a:t>: "Hur </a:t>
          </a:r>
          <a:r>
            <a:rPr lang="en-US" sz="1300" kern="1200" dirty="0" err="1"/>
            <a:t>skulle</a:t>
          </a:r>
          <a:r>
            <a:rPr lang="en-US" sz="1300" kern="1200" dirty="0"/>
            <a:t> </a:t>
          </a:r>
          <a:r>
            <a:rPr lang="en-US" sz="1300" kern="1200" dirty="0" err="1"/>
            <a:t>detta</a:t>
          </a:r>
          <a:r>
            <a:rPr lang="en-US" sz="1300" kern="1200" dirty="0"/>
            <a:t> </a:t>
          </a:r>
          <a:r>
            <a:rPr lang="en-US" sz="1300" kern="1200" dirty="0" err="1"/>
            <a:t>fungera</a:t>
          </a:r>
          <a:r>
            <a:rPr lang="en-US" sz="1300" kern="1200" dirty="0"/>
            <a:t> för </a:t>
          </a:r>
          <a:r>
            <a:rPr lang="en-US" sz="1300" kern="1200" dirty="0" err="1"/>
            <a:t>elever</a:t>
          </a:r>
          <a:r>
            <a:rPr lang="en-US" sz="1300" kern="1200" dirty="0"/>
            <a:t>/</a:t>
          </a:r>
          <a:r>
            <a:rPr lang="en-US" sz="1300" kern="1200" dirty="0" err="1"/>
            <a:t>lärare</a:t>
          </a:r>
          <a:r>
            <a:rPr lang="en-US" sz="1300" kern="1200" dirty="0"/>
            <a:t>/IT?”</a:t>
          </a:r>
        </a:p>
      </dsp:txBody>
      <dsp:txXfrm>
        <a:off x="5675062" y="2281983"/>
        <a:ext cx="2413125" cy="982590"/>
      </dsp:txXfrm>
    </dsp:sp>
    <dsp:sp modelId="{E32CA0E5-848A-44C8-82EB-D950B6AECB8B}">
      <dsp:nvSpPr>
        <dsp:cNvPr id="0" name=""/>
        <dsp:cNvSpPr/>
      </dsp:nvSpPr>
      <dsp:spPr>
        <a:xfrm>
          <a:off x="8510484" y="92823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E712D-D2F9-4925-B5CD-D2CFFCBE6BEE}">
      <dsp:nvSpPr>
        <dsp:cNvPr id="0" name=""/>
        <dsp:cNvSpPr/>
      </dsp:nvSpPr>
      <dsp:spPr>
        <a:xfrm>
          <a:off x="8510484" y="1873287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Använd promptmetoder</a:t>
          </a:r>
          <a:endParaRPr lang="en-US" sz="1700" kern="1200"/>
        </a:p>
      </dsp:txBody>
      <dsp:txXfrm>
        <a:off x="8510484" y="1873287"/>
        <a:ext cx="2413125" cy="361968"/>
      </dsp:txXfrm>
    </dsp:sp>
    <dsp:sp modelId="{05A686F5-E041-45D0-9ABE-17F68EC8DB94}">
      <dsp:nvSpPr>
        <dsp:cNvPr id="0" name=""/>
        <dsp:cNvSpPr/>
      </dsp:nvSpPr>
      <dsp:spPr>
        <a:xfrm>
          <a:off x="8510484" y="2281983"/>
          <a:ext cx="2413125" cy="98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Sätt</a:t>
          </a:r>
          <a:r>
            <a:rPr lang="en-US" sz="1300" kern="1200" dirty="0"/>
            <a:t> </a:t>
          </a:r>
          <a:r>
            <a:rPr lang="en-US" sz="1300" kern="1200" dirty="0" err="1"/>
            <a:t>en</a:t>
          </a:r>
          <a:r>
            <a:rPr lang="en-US" sz="1300" kern="1200" dirty="0"/>
            <a:t> roll: "</a:t>
          </a:r>
          <a:r>
            <a:rPr lang="en-US" sz="1300" kern="1200" dirty="0" err="1"/>
            <a:t>Låtsas</a:t>
          </a:r>
          <a:r>
            <a:rPr lang="en-US" sz="1300" kern="1200" dirty="0"/>
            <a:t> </a:t>
          </a:r>
          <a:r>
            <a:rPr lang="en-US" sz="1300" kern="1200" dirty="0" err="1"/>
            <a:t>att</a:t>
          </a:r>
          <a:r>
            <a:rPr lang="en-US" sz="1300" kern="1200" dirty="0"/>
            <a:t> du </a:t>
          </a:r>
          <a:r>
            <a:rPr lang="en-US" sz="1300" kern="1200" dirty="0" err="1"/>
            <a:t>är</a:t>
          </a:r>
          <a:r>
            <a:rPr lang="en-US" sz="1300" kern="1200" dirty="0"/>
            <a:t> </a:t>
          </a:r>
          <a:r>
            <a:rPr lang="en-US" sz="1300" kern="1200" dirty="0" err="1"/>
            <a:t>en</a:t>
          </a:r>
          <a:r>
            <a:rPr lang="en-US" sz="1300" kern="1200" dirty="0"/>
            <a:t> </a:t>
          </a:r>
          <a:r>
            <a:rPr lang="en-US" sz="1300" kern="1200" dirty="0" err="1"/>
            <a:t>rektor</a:t>
          </a:r>
          <a:r>
            <a:rPr lang="en-US" sz="1300" kern="1200" dirty="0"/>
            <a:t> med tung AI-</a:t>
          </a:r>
          <a:r>
            <a:rPr lang="en-US" sz="1300" kern="1200" dirty="0" err="1"/>
            <a:t>erfarenhet</a:t>
          </a:r>
          <a:r>
            <a:rPr lang="en-US" sz="1300" kern="1200" dirty="0"/>
            <a:t>.”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REVERSE PROMPTING: ”</a:t>
          </a:r>
          <a:r>
            <a:rPr lang="en-US" sz="1300" kern="1200" dirty="0" err="1"/>
            <a:t>Ställ</a:t>
          </a:r>
          <a:r>
            <a:rPr lang="en-US" sz="1300" kern="1200" dirty="0"/>
            <a:t> </a:t>
          </a:r>
          <a:r>
            <a:rPr lang="en-US" sz="1300" kern="1200" dirty="0" err="1"/>
            <a:t>mig</a:t>
          </a:r>
          <a:r>
            <a:rPr lang="en-US" sz="1300" kern="1200" dirty="0"/>
            <a:t> 10 </a:t>
          </a:r>
          <a:r>
            <a:rPr lang="en-US" sz="1300" kern="1200" dirty="0" err="1"/>
            <a:t>frågor</a:t>
          </a:r>
          <a:r>
            <a:rPr lang="en-US" sz="1300" kern="1200" dirty="0"/>
            <a:t> </a:t>
          </a:r>
          <a:r>
            <a:rPr lang="en-US" sz="1300" kern="1200" dirty="0" err="1"/>
            <a:t>som</a:t>
          </a:r>
          <a:r>
            <a:rPr lang="en-US" sz="1300" kern="1200" dirty="0"/>
            <a:t> </a:t>
          </a:r>
          <a:r>
            <a:rPr lang="en-US" sz="1300" kern="1200" dirty="0" err="1"/>
            <a:t>klargör</a:t>
          </a:r>
          <a:r>
            <a:rPr lang="en-US" sz="1300" kern="1200" dirty="0"/>
            <a:t> </a:t>
          </a:r>
          <a:r>
            <a:rPr lang="en-US" sz="1300" kern="1200" dirty="0" err="1"/>
            <a:t>vilka</a:t>
          </a:r>
          <a:r>
            <a:rPr lang="en-US" sz="1300" kern="1200" dirty="0"/>
            <a:t> typer av </a:t>
          </a:r>
          <a:r>
            <a:rPr lang="en-US" sz="1300" kern="1200" dirty="0" err="1"/>
            <a:t>idéer</a:t>
          </a:r>
          <a:r>
            <a:rPr lang="en-US" sz="1300" kern="1200" dirty="0"/>
            <a:t> jag </a:t>
          </a:r>
          <a:r>
            <a:rPr lang="en-US" sz="1300" kern="1200" dirty="0" err="1"/>
            <a:t>vill</a:t>
          </a:r>
          <a:r>
            <a:rPr lang="en-US" sz="1300" kern="1200" dirty="0"/>
            <a:t> ha”</a:t>
          </a:r>
        </a:p>
      </dsp:txBody>
      <dsp:txXfrm>
        <a:off x="8510484" y="2281983"/>
        <a:ext cx="2413125" cy="982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4A086-A726-4F5B-956E-5890C42AF8C9}">
      <dsp:nvSpPr>
        <dsp:cNvPr id="0" name=""/>
        <dsp:cNvSpPr/>
      </dsp:nvSpPr>
      <dsp:spPr>
        <a:xfrm>
          <a:off x="0" y="5308"/>
          <a:ext cx="6301601" cy="11979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1F89A-A4BD-493E-AF20-4A6B80DA88BF}">
      <dsp:nvSpPr>
        <dsp:cNvPr id="0" name=""/>
        <dsp:cNvSpPr/>
      </dsp:nvSpPr>
      <dsp:spPr>
        <a:xfrm>
          <a:off x="362386" y="274851"/>
          <a:ext cx="659528" cy="658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E5CF7-57C5-4E73-B5DE-E2C52676C38B}">
      <dsp:nvSpPr>
        <dsp:cNvPr id="0" name=""/>
        <dsp:cNvSpPr/>
      </dsp:nvSpPr>
      <dsp:spPr>
        <a:xfrm>
          <a:off x="1384302" y="5308"/>
          <a:ext cx="4895980" cy="123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47" tIns="130747" rIns="130747" bIns="1307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Generell_prompt</a:t>
          </a:r>
          <a:endParaRPr lang="en-US" sz="1400" kern="1200" dirty="0"/>
        </a:p>
      </dsp:txBody>
      <dsp:txXfrm>
        <a:off x="1384302" y="5308"/>
        <a:ext cx="4895980" cy="1235409"/>
      </dsp:txXfrm>
    </dsp:sp>
    <dsp:sp modelId="{AC46D4B4-E018-41A6-9797-503523B35AD3}">
      <dsp:nvSpPr>
        <dsp:cNvPr id="0" name=""/>
        <dsp:cNvSpPr/>
      </dsp:nvSpPr>
      <dsp:spPr>
        <a:xfrm>
          <a:off x="0" y="1549569"/>
          <a:ext cx="6301601" cy="11979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944DB-869A-49E5-8951-74F18720FA6A}">
      <dsp:nvSpPr>
        <dsp:cNvPr id="0" name=""/>
        <dsp:cNvSpPr/>
      </dsp:nvSpPr>
      <dsp:spPr>
        <a:xfrm>
          <a:off x="362386" y="1819113"/>
          <a:ext cx="659528" cy="6588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EFC21-1344-4C52-91AE-CF75365B8E5D}">
      <dsp:nvSpPr>
        <dsp:cNvPr id="0" name=""/>
        <dsp:cNvSpPr/>
      </dsp:nvSpPr>
      <dsp:spPr>
        <a:xfrm>
          <a:off x="1384302" y="1549569"/>
          <a:ext cx="4895980" cy="123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47" tIns="130747" rIns="130747" bIns="1307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Jag </a:t>
          </a:r>
          <a:r>
            <a:rPr lang="en-US" sz="1400" kern="1200" dirty="0" err="1"/>
            <a:t>vill</a:t>
          </a:r>
          <a:r>
            <a:rPr lang="en-US" sz="1400" kern="1200" dirty="0"/>
            <a:t> </a:t>
          </a:r>
          <a:r>
            <a:rPr lang="en-US" sz="1400" kern="1200" dirty="0" err="1"/>
            <a:t>skapa</a:t>
          </a:r>
          <a:r>
            <a:rPr lang="en-US" sz="1400" kern="1200" dirty="0"/>
            <a:t> </a:t>
          </a:r>
          <a:r>
            <a:rPr lang="en-US" sz="1400" kern="1200" dirty="0" err="1"/>
            <a:t>en</a:t>
          </a:r>
          <a:r>
            <a:rPr lang="en-US" sz="1400" kern="1200" dirty="0"/>
            <a:t> </a:t>
          </a:r>
          <a:r>
            <a:rPr lang="en-US" sz="1400" kern="1200" dirty="0" err="1"/>
            <a:t>CustomGPT</a:t>
          </a:r>
          <a:r>
            <a:rPr lang="en-US" sz="1400" kern="1200" dirty="0"/>
            <a:t> </a:t>
          </a:r>
          <a:r>
            <a:rPr lang="en-US" sz="1400" kern="1200" dirty="0" err="1"/>
            <a:t>som</a:t>
          </a:r>
          <a:r>
            <a:rPr lang="en-US" sz="1400" kern="1200" dirty="0"/>
            <a:t> [</a:t>
          </a:r>
          <a:r>
            <a:rPr lang="en-US" sz="1400" b="1" kern="1200" dirty="0"/>
            <a:t>DIN IDÈ]</a:t>
          </a:r>
          <a:r>
            <a:rPr lang="en-US" sz="1400" kern="1200" dirty="0"/>
            <a:t> </a:t>
          </a:r>
          <a:r>
            <a:rPr lang="en-US" sz="1400" kern="1200" dirty="0" err="1"/>
            <a:t>genom</a:t>
          </a:r>
          <a:r>
            <a:rPr lang="en-US" sz="1400" kern="1200" dirty="0"/>
            <a:t> </a:t>
          </a:r>
          <a:r>
            <a:rPr lang="en-US" sz="1400" kern="1200" dirty="0" err="1"/>
            <a:t>att</a:t>
          </a:r>
          <a:r>
            <a:rPr lang="en-US" sz="1400" kern="1200" dirty="0"/>
            <a:t> </a:t>
          </a:r>
          <a:r>
            <a:rPr lang="en-US" sz="1400" b="1" kern="1200" dirty="0"/>
            <a:t>[GENOMFÖRANDE] </a:t>
          </a:r>
          <a:r>
            <a:rPr lang="en-US" sz="1400" kern="1200" dirty="0" err="1"/>
            <a:t>riktad</a:t>
          </a:r>
          <a:r>
            <a:rPr lang="en-US" sz="1400" kern="1200" dirty="0"/>
            <a:t> mot </a:t>
          </a:r>
          <a:r>
            <a:rPr lang="en-US" sz="1400" b="1" kern="1200" dirty="0"/>
            <a:t>[MÅLGRUPP].</a:t>
          </a:r>
          <a:r>
            <a:rPr lang="en-US" sz="1400" kern="1200" dirty="0"/>
            <a:t> </a:t>
          </a:r>
          <a:br>
            <a:rPr lang="en-US" sz="1400" kern="1200" dirty="0"/>
          </a:br>
          <a:r>
            <a:rPr lang="en-US" sz="1400" kern="1200" dirty="0"/>
            <a:t>1.Vilka problem </a:t>
          </a:r>
          <a:r>
            <a:rPr lang="en-US" sz="1400" kern="1200" dirty="0" err="1"/>
            <a:t>löser</a:t>
          </a:r>
          <a:r>
            <a:rPr lang="en-US" sz="1400" kern="1200" dirty="0"/>
            <a:t> </a:t>
          </a:r>
          <a:r>
            <a:rPr lang="en-US" sz="1400" kern="1200" dirty="0" err="1"/>
            <a:t>detta</a:t>
          </a:r>
          <a:r>
            <a:rPr lang="en-US" sz="1400" kern="1200" dirty="0"/>
            <a:t>?</a:t>
          </a:r>
          <a:br>
            <a:rPr lang="en-US" sz="1400" kern="1200" dirty="0"/>
          </a:br>
          <a:r>
            <a:rPr lang="en-US" sz="1400" kern="1200" dirty="0"/>
            <a:t>2.Vilken data </a:t>
          </a:r>
          <a:r>
            <a:rPr lang="en-US" sz="1400" kern="1200" dirty="0" err="1"/>
            <a:t>behöver</a:t>
          </a:r>
          <a:r>
            <a:rPr lang="en-US" sz="1400" kern="1200" dirty="0"/>
            <a:t> jag?</a:t>
          </a:r>
          <a:br>
            <a:rPr lang="en-US" sz="1400" kern="1200" dirty="0"/>
          </a:br>
          <a:r>
            <a:rPr lang="en-US" sz="1400" kern="1200" dirty="0"/>
            <a:t>3.Vilka </a:t>
          </a:r>
          <a:r>
            <a:rPr lang="en-US" sz="1400" kern="1200" dirty="0" err="1"/>
            <a:t>potentiella</a:t>
          </a:r>
          <a:r>
            <a:rPr lang="en-US" sz="1400" kern="1200" dirty="0"/>
            <a:t> hinder </a:t>
          </a:r>
          <a:r>
            <a:rPr lang="en-US" sz="1400" kern="1200" dirty="0" err="1"/>
            <a:t>finns</a:t>
          </a:r>
          <a:r>
            <a:rPr lang="en-US" sz="1400" kern="1200" dirty="0"/>
            <a:t> det?</a:t>
          </a:r>
        </a:p>
      </dsp:txBody>
      <dsp:txXfrm>
        <a:off x="1384302" y="1549569"/>
        <a:ext cx="4895980" cy="1235409"/>
      </dsp:txXfrm>
    </dsp:sp>
    <dsp:sp modelId="{3FFC2344-1652-46A3-A168-5D93A0B166B3}">
      <dsp:nvSpPr>
        <dsp:cNvPr id="0" name=""/>
        <dsp:cNvSpPr/>
      </dsp:nvSpPr>
      <dsp:spPr>
        <a:xfrm>
          <a:off x="0" y="3093830"/>
          <a:ext cx="6301601" cy="11979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9FDDD-D7D0-4FE5-BE3D-DDB79855E7C5}">
      <dsp:nvSpPr>
        <dsp:cNvPr id="0" name=""/>
        <dsp:cNvSpPr/>
      </dsp:nvSpPr>
      <dsp:spPr>
        <a:xfrm>
          <a:off x="362386" y="3363374"/>
          <a:ext cx="659528" cy="6588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8B94A-0034-4488-9311-04005D560CD2}">
      <dsp:nvSpPr>
        <dsp:cNvPr id="0" name=""/>
        <dsp:cNvSpPr/>
      </dsp:nvSpPr>
      <dsp:spPr>
        <a:xfrm>
          <a:off x="1384302" y="3093830"/>
          <a:ext cx="4895980" cy="123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47" tIns="130747" rIns="130747" bIns="1307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”Hur kan jag göra denna idé mer användbar eller effektiv?”</a:t>
          </a:r>
        </a:p>
      </dsp:txBody>
      <dsp:txXfrm>
        <a:off x="1384302" y="3093830"/>
        <a:ext cx="4895980" cy="1235409"/>
      </dsp:txXfrm>
    </dsp:sp>
    <dsp:sp modelId="{B3D31C74-98C0-4A78-8646-A582AC1AB572}">
      <dsp:nvSpPr>
        <dsp:cNvPr id="0" name=""/>
        <dsp:cNvSpPr/>
      </dsp:nvSpPr>
      <dsp:spPr>
        <a:xfrm>
          <a:off x="0" y="4638091"/>
          <a:ext cx="6301601" cy="11979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B1241-01C4-4758-96DD-8B2475B8A1AE}">
      <dsp:nvSpPr>
        <dsp:cNvPr id="0" name=""/>
        <dsp:cNvSpPr/>
      </dsp:nvSpPr>
      <dsp:spPr>
        <a:xfrm>
          <a:off x="362386" y="4907635"/>
          <a:ext cx="659528" cy="6588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EA158-5254-4554-A1B1-1EB38DEBF9B4}">
      <dsp:nvSpPr>
        <dsp:cNvPr id="0" name=""/>
        <dsp:cNvSpPr/>
      </dsp:nvSpPr>
      <dsp:spPr>
        <a:xfrm>
          <a:off x="1384302" y="4638091"/>
          <a:ext cx="4895980" cy="123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47" tIns="130747" rIns="130747" bIns="1307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”</a:t>
          </a:r>
          <a:r>
            <a:rPr lang="en-US" sz="1400" kern="1200" dirty="0" err="1"/>
            <a:t>Vilken</a:t>
          </a:r>
          <a:r>
            <a:rPr lang="en-US" sz="1400" kern="1200" dirty="0"/>
            <a:t> </a:t>
          </a:r>
          <a:r>
            <a:rPr lang="en-US" sz="1400" kern="1200" dirty="0" err="1"/>
            <a:t>är</a:t>
          </a:r>
          <a:r>
            <a:rPr lang="en-US" sz="1400" kern="1200" dirty="0"/>
            <a:t> den </a:t>
          </a:r>
          <a:r>
            <a:rPr lang="en-US" sz="1400" kern="1200" dirty="0" err="1"/>
            <a:t>största</a:t>
          </a:r>
          <a:r>
            <a:rPr lang="en-US" sz="1400" kern="1200" dirty="0"/>
            <a:t> </a:t>
          </a:r>
          <a:r>
            <a:rPr lang="en-US" sz="1400" kern="1200" dirty="0" err="1"/>
            <a:t>styrkan</a:t>
          </a:r>
          <a:r>
            <a:rPr lang="en-US" sz="1400" kern="1200" dirty="0"/>
            <a:t> </a:t>
          </a:r>
          <a:r>
            <a:rPr lang="en-US" sz="1400" kern="1200" dirty="0" err="1"/>
            <a:t>och</a:t>
          </a:r>
          <a:r>
            <a:rPr lang="en-US" sz="1400" kern="1200" dirty="0"/>
            <a:t> det </a:t>
          </a:r>
          <a:r>
            <a:rPr lang="en-US" sz="1400" kern="1200" dirty="0" err="1"/>
            <a:t>största</a:t>
          </a:r>
          <a:r>
            <a:rPr lang="en-US" sz="1400" kern="1200" dirty="0"/>
            <a:t> </a:t>
          </a:r>
          <a:r>
            <a:rPr lang="en-US" sz="1400" kern="1200" dirty="0" err="1"/>
            <a:t>hindret</a:t>
          </a:r>
          <a:r>
            <a:rPr lang="en-US" sz="1400" kern="1200" dirty="0"/>
            <a:t> med </a:t>
          </a:r>
          <a:r>
            <a:rPr lang="en-US" sz="1400" kern="1200" dirty="0" err="1"/>
            <a:t>denna</a:t>
          </a:r>
          <a:r>
            <a:rPr lang="en-US" sz="1400" kern="1200" dirty="0"/>
            <a:t> </a:t>
          </a:r>
          <a:r>
            <a:rPr lang="en-US" sz="1400" kern="1200" dirty="0" err="1"/>
            <a:t>idé</a:t>
          </a:r>
          <a:r>
            <a:rPr lang="en-US" sz="1400" kern="1200" dirty="0"/>
            <a:t>?”</a:t>
          </a:r>
          <a:br>
            <a:rPr lang="en-US" sz="1400" kern="1200" dirty="0"/>
          </a:br>
          <a:r>
            <a:rPr lang="en-US" sz="1400" kern="1200" dirty="0"/>
            <a:t>”</a:t>
          </a:r>
          <a:r>
            <a:rPr lang="en-US" sz="1400" kern="1200" dirty="0" err="1"/>
            <a:t>Ställ</a:t>
          </a:r>
          <a:r>
            <a:rPr lang="en-US" sz="1400" kern="1200" dirty="0"/>
            <a:t> </a:t>
          </a:r>
          <a:r>
            <a:rPr lang="en-US" sz="1400" kern="1200" dirty="0" err="1"/>
            <a:t>mig</a:t>
          </a:r>
          <a:r>
            <a:rPr lang="en-US" sz="1400" kern="1200" dirty="0"/>
            <a:t> 5 </a:t>
          </a:r>
          <a:r>
            <a:rPr lang="en-US" sz="1400" kern="1200" dirty="0" err="1"/>
            <a:t>frågor</a:t>
          </a:r>
          <a:r>
            <a:rPr lang="en-US" sz="1400" kern="1200" dirty="0"/>
            <a:t> för </a:t>
          </a:r>
          <a:r>
            <a:rPr lang="en-US" sz="1400" kern="1200" dirty="0" err="1"/>
            <a:t>att</a:t>
          </a:r>
          <a:r>
            <a:rPr lang="en-US" sz="1400" kern="1200" dirty="0"/>
            <a:t> </a:t>
          </a:r>
          <a:r>
            <a:rPr lang="en-US" sz="1400" kern="1200" dirty="0" err="1"/>
            <a:t>klargöra</a:t>
          </a:r>
          <a:r>
            <a:rPr lang="en-US" sz="1400" kern="1200" dirty="0"/>
            <a:t> </a:t>
          </a:r>
          <a:r>
            <a:rPr lang="en-US" sz="1400" kern="1200" dirty="0" err="1"/>
            <a:t>och</a:t>
          </a:r>
          <a:r>
            <a:rPr lang="en-US" sz="1400" kern="1200" dirty="0"/>
            <a:t> </a:t>
          </a:r>
          <a:r>
            <a:rPr lang="en-US" sz="1400" kern="1200" dirty="0" err="1"/>
            <a:t>förfina</a:t>
          </a:r>
          <a:r>
            <a:rPr lang="en-US" sz="1400" kern="1200" dirty="0"/>
            <a:t> min </a:t>
          </a:r>
          <a:r>
            <a:rPr lang="en-US" sz="1400" kern="1200" dirty="0" err="1"/>
            <a:t>idé</a:t>
          </a:r>
          <a:r>
            <a:rPr lang="en-US" sz="1400" kern="1200" dirty="0"/>
            <a:t> för </a:t>
          </a:r>
          <a:r>
            <a:rPr lang="en-US" sz="1400" kern="1200" dirty="0" err="1"/>
            <a:t>CustomGPTn</a:t>
          </a:r>
          <a:r>
            <a:rPr lang="en-US" sz="1400" kern="1200" dirty="0"/>
            <a:t>”</a:t>
          </a:r>
        </a:p>
      </dsp:txBody>
      <dsp:txXfrm>
        <a:off x="1384302" y="4638091"/>
        <a:ext cx="4895980" cy="1235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965B37-55AC-23F6-C61C-654B95BBC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6479594-FF5F-9517-F45F-11A1006EE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2997DD9-DDF8-1036-3FDC-4683934B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17F-83B0-4293-A7D7-7491D3530D8C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309D888-0C53-3193-DAB0-6BA45769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F87D529-1E69-62CE-DDF1-FE8CF68A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254E-0EB0-480A-9117-35B850BC73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175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D4AEE7-15DB-DB91-748A-21C01E69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9D44166-EC34-8311-F6BF-4A3B2B4C7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4DAB296-08EA-D975-2B12-57E3783B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17F-83B0-4293-A7D7-7491D3530D8C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6DF32E6-70EE-2E01-0E90-8BF4DEF2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830228-5E8C-12DE-F3CB-0C275DB7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254E-0EB0-480A-9117-35B850BC73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697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69F6473-1465-CF9D-4C03-085DA70B7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01650E5-484A-ED12-0161-967D16F24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601EC5E-095F-3A27-4615-5DD68045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17F-83B0-4293-A7D7-7491D3530D8C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C4D75D9-B805-D15A-6BA0-8D132D7C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590ED4A-CFCA-D30A-2CDD-47DBAF72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254E-0EB0-480A-9117-35B850BC73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365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0E9F17-2762-F5F0-53CF-4C445562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BD827C-87E9-20C5-731B-1B782482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862425-AA94-6625-FF04-A7208839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17F-83B0-4293-A7D7-7491D3530D8C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A3D898-7983-5B04-1C38-23DA784C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BA06B9C-8EAD-20FC-32D7-757A545E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254E-0EB0-480A-9117-35B850BC73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479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E27F54-0D57-5DB6-203D-185B1EBD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9101FA2-CBFC-E3F9-1A95-86BF9749B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B7AE9B7-0927-30F3-9004-2AE6335A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17F-83B0-4293-A7D7-7491D3530D8C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B750861-8A41-C786-9819-4CCC9117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E37412-0184-AC08-AB66-793FDC7C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254E-0EB0-480A-9117-35B850BC73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676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A7CC20-D64E-B051-8362-AEEAEA50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DEAE62D-A9F6-BDA7-077B-FF67660A0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63D739A-0705-204A-B247-5F8CAA825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EA389D9-A317-5B4B-381B-9A5D33A7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17F-83B0-4293-A7D7-7491D3530D8C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845315A-8373-CBA0-491F-03CF7D69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6244862-66F5-C761-709D-E13A4FD2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254E-0EB0-480A-9117-35B850BC73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48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EB61F3F-AE1C-803F-B41F-302634CF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068467D-88EF-D0EA-F0A1-1FC45F8D8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DBD31E6-B830-6F9D-178A-38CA20F18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A683CD2-7B08-4A08-B599-90BC4B4E4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E8363C3-452C-16E1-C36A-0A67492FD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8F95087C-2136-CA19-54C7-5E2501F6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17F-83B0-4293-A7D7-7491D3530D8C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B70842A-C414-38BB-B390-F1C7F971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9AE8985-7877-3AA7-95BE-BE8D11C8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254E-0EB0-480A-9117-35B850BC73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7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412610-C722-3EF7-2170-E5B30967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ECBF0CD-F2A0-47D8-7C7F-C82E3682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17F-83B0-4293-A7D7-7491D3530D8C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FCE4106-5E80-E852-F12D-1C09911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516AB0F-C4B1-237D-0A79-18F98019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254E-0EB0-480A-9117-35B850BC73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486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7F306D4-9D44-5FEF-F512-1033F319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17F-83B0-4293-A7D7-7491D3530D8C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20957B3-DFA3-39C7-22F5-001D1DB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FED7A29-3C43-07A2-67FA-F29D0326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254E-0EB0-480A-9117-35B850BC73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336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9273B3-3775-B79B-5030-C8B4844B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26C65A-8603-78B9-E58B-D4106E0B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6185E88-9AE0-FD8C-2004-51200986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EB69143-C041-7DF2-6C95-C9BBC3C9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17F-83B0-4293-A7D7-7491D3530D8C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16E7A10-081E-D643-4582-2434295D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395C196-18EC-EB3D-F6B1-A21530D2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254E-0EB0-480A-9117-35B850BC73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419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DF188F-0A0E-AD35-E9BF-DCEF762F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F54653C-E2A1-0789-6B2B-BA9AEB6A9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5A1FEB0-A66D-39ED-39C1-9B2314402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893B93E-E28B-931A-BC4F-4D5761D9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17F-83B0-4293-A7D7-7491D3530D8C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151A577-AC93-D2AB-31DF-D75FC34A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3CEA9ED-6DC5-DA9B-9544-45209A80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254E-0EB0-480A-9117-35B850BC73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306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8D8540F-1992-FCC1-D3E5-E74D21C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0874148-5DFE-1A42-0350-77C3A24AD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184D71F-F59B-150C-537B-C9654CF7D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71C17F-83B0-4293-A7D7-7491D3530D8C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10E5A8A-1EB1-6CFC-9008-F4D7B04F3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D6EA7B0-9261-01E4-9417-76DF5D206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1E254E-0EB0-480A-9117-35B850BC73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87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9vH7qGZBWo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C2944D1-9C18-FEFD-FDCC-DFAE3D55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sv-SE" sz="5600">
                <a:solidFill>
                  <a:srgbClr val="FFFFFF"/>
                </a:solidFill>
              </a:rPr>
              <a:t>CustomGPT 101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CDB2633-E6A5-01C5-5BDC-8CDDFBE5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endParaRPr lang="sv-SE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3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rmler skrivna på en svart tavla">
            <a:extLst>
              <a:ext uri="{FF2B5EF4-FFF2-40B4-BE49-F238E27FC236}">
                <a16:creationId xmlns:a16="http://schemas.microsoft.com/office/drawing/2014/main" id="{A393C317-ADB1-FFE9-6B19-CDCE557C8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09C6EB1C-FF09-E4B4-AB56-3A735AF8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Verkliga exempel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5DD0304-0055-8D43-BE7B-E18B86E0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sv-SE" sz="4000" dirty="0"/>
              <a:t>Överblick: Hur man gör steg-för-steg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E283DA-846E-93FB-4FEF-EEAACE54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4" y="2460171"/>
            <a:ext cx="5783942" cy="4047633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sv-SE" sz="1600" b="1" dirty="0"/>
              <a:t>Välj idé och syfte</a:t>
            </a:r>
            <a:endParaRPr lang="sv-SE" sz="1600" dirty="0"/>
          </a:p>
          <a:p>
            <a:pPr marL="742950" lvl="1" indent="-285750">
              <a:buFont typeface="+mj-lt"/>
              <a:buAutoNum type="arabicPeriod"/>
            </a:pPr>
            <a:r>
              <a:rPr lang="sv-SE" sz="1600" dirty="0"/>
              <a:t>Bestäm vad din </a:t>
            </a:r>
            <a:r>
              <a:rPr lang="sv-SE" sz="1600" dirty="0" err="1"/>
              <a:t>CustomGPT</a:t>
            </a:r>
            <a:r>
              <a:rPr lang="sv-SE" sz="1600" dirty="0"/>
              <a:t> ska lösa och för vem.</a:t>
            </a:r>
          </a:p>
          <a:p>
            <a:pPr>
              <a:buFont typeface="+mj-lt"/>
              <a:buAutoNum type="arabicPeriod"/>
            </a:pPr>
            <a:r>
              <a:rPr lang="sv-SE" sz="1600" b="1" dirty="0"/>
              <a:t>Samla kunskap</a:t>
            </a:r>
            <a:endParaRPr lang="sv-SE" sz="1600" dirty="0"/>
          </a:p>
          <a:p>
            <a:pPr marL="742950" lvl="1" indent="-285750">
              <a:buFont typeface="+mj-lt"/>
              <a:buAutoNum type="arabicPeriod"/>
            </a:pPr>
            <a:r>
              <a:rPr lang="sv-SE" sz="1600" dirty="0"/>
              <a:t>Hitta relevanta källor (artiklar, hemsidor, </a:t>
            </a:r>
            <a:r>
              <a:rPr lang="sv-SE" sz="1600" dirty="0" err="1"/>
              <a:t>dataset</a:t>
            </a:r>
            <a:r>
              <a:rPr lang="sv-SE" sz="1600" dirty="0"/>
              <a:t>, FAQ, etc.).</a:t>
            </a:r>
          </a:p>
          <a:p>
            <a:pPr>
              <a:buFont typeface="+mj-lt"/>
              <a:buAutoNum type="arabicPeriod"/>
            </a:pPr>
            <a:r>
              <a:rPr lang="sv-SE" sz="1600" b="1" dirty="0"/>
              <a:t>Rengör och strukturera data</a:t>
            </a:r>
            <a:endParaRPr lang="sv-SE" sz="1600" dirty="0"/>
          </a:p>
          <a:p>
            <a:pPr marL="742950" lvl="1" indent="-285750">
              <a:buFont typeface="+mj-lt"/>
              <a:buAutoNum type="arabicPeriod"/>
            </a:pPr>
            <a:r>
              <a:rPr lang="sv-SE" sz="1600" dirty="0"/>
              <a:t>Organisera, segmentera och ta bort onödig information.</a:t>
            </a:r>
          </a:p>
          <a:p>
            <a:pPr>
              <a:buFont typeface="+mj-lt"/>
              <a:buAutoNum type="arabicPeriod"/>
            </a:pPr>
            <a:r>
              <a:rPr lang="sv-SE" sz="1600" b="1" dirty="0"/>
              <a:t>Skapa projekt i </a:t>
            </a:r>
            <a:r>
              <a:rPr lang="sv-SE" sz="1600" b="1" dirty="0" err="1"/>
              <a:t>ChatGPT</a:t>
            </a:r>
            <a:r>
              <a:rPr lang="sv-SE" sz="1600" b="1" dirty="0"/>
              <a:t> Teams</a:t>
            </a:r>
            <a:endParaRPr lang="sv-SE" sz="1600" dirty="0"/>
          </a:p>
          <a:p>
            <a:pPr marL="742950" lvl="1" indent="-285750">
              <a:buFont typeface="+mj-lt"/>
              <a:buAutoNum type="arabicPeriod"/>
            </a:pPr>
            <a:r>
              <a:rPr lang="sv-SE" sz="1600" dirty="0"/>
              <a:t>Börja bygga din </a:t>
            </a:r>
            <a:r>
              <a:rPr lang="sv-SE" sz="1600" dirty="0" err="1"/>
              <a:t>CustomGPT</a:t>
            </a:r>
            <a:r>
              <a:rPr lang="sv-SE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sv-SE" sz="1600" b="1" dirty="0"/>
              <a:t>Skriv smarta prompts</a:t>
            </a:r>
            <a:endParaRPr lang="sv-SE" sz="1600" dirty="0"/>
          </a:p>
          <a:p>
            <a:pPr marL="742950" lvl="1" indent="-285750">
              <a:buFont typeface="+mj-lt"/>
              <a:buAutoNum type="arabicPeriod"/>
            </a:pPr>
            <a:r>
              <a:rPr lang="sv-SE" sz="1600" dirty="0"/>
              <a:t>Ge modellen tydliga instruktioner.</a:t>
            </a:r>
          </a:p>
          <a:p>
            <a:pPr>
              <a:buFont typeface="+mj-lt"/>
              <a:buAutoNum type="arabicPeriod"/>
            </a:pPr>
            <a:r>
              <a:rPr lang="sv-SE" sz="1600" b="1" dirty="0"/>
              <a:t>Testa din </a:t>
            </a:r>
            <a:r>
              <a:rPr lang="sv-SE" sz="1600" b="1" dirty="0" err="1"/>
              <a:t>CustomGPT</a:t>
            </a:r>
            <a:endParaRPr lang="sv-SE" sz="1600" dirty="0"/>
          </a:p>
          <a:p>
            <a:pPr marL="742950" lvl="1" indent="-285750">
              <a:buFont typeface="+mj-lt"/>
              <a:buAutoNum type="arabicPeriod"/>
            </a:pPr>
            <a:r>
              <a:rPr lang="sv-SE" sz="1600" dirty="0"/>
              <a:t>Kontrollera hur den svarar på olika frågor.</a:t>
            </a:r>
          </a:p>
          <a:p>
            <a:pPr>
              <a:buFont typeface="+mj-lt"/>
              <a:buAutoNum type="arabicPeriod"/>
            </a:pPr>
            <a:r>
              <a:rPr lang="sv-SE" sz="1600" b="1" dirty="0"/>
              <a:t>Förbättra och iterera</a:t>
            </a:r>
            <a:endParaRPr lang="sv-SE" sz="1600" dirty="0"/>
          </a:p>
          <a:p>
            <a:pPr marL="742950" lvl="1" indent="-285750">
              <a:buFont typeface="+mj-lt"/>
              <a:buAutoNum type="arabicPeriod"/>
            </a:pPr>
            <a:r>
              <a:rPr lang="sv-SE" sz="1600" dirty="0"/>
              <a:t>Justera prompts och data efter testresultat.</a:t>
            </a:r>
          </a:p>
          <a:p>
            <a:pPr marL="0" indent="0">
              <a:buNone/>
            </a:pPr>
            <a:endParaRPr lang="sv-SE" sz="1100" dirty="0"/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3116DB81-EF34-CF0D-BBAE-01535B9A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70" r="24843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BE75E12-6A6B-E3FF-2D97-3576DDFC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/>
              <a:t>Idéer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C195A9BC-DBCD-792B-2478-24078F2F4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60972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24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DD0347A-FB00-9629-CBE0-12155442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sv-SE" sz="4000">
                <a:solidFill>
                  <a:srgbClr val="FFFFFF"/>
                </a:solidFill>
              </a:rPr>
              <a:t>Brainstorma med ChatGPT</a:t>
            </a:r>
          </a:p>
        </p:txBody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4E09695C-F8A8-046D-D42E-A5BD52BAD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4867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45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36B630E-5F53-BFFF-9193-9E3E10AD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sv-SE" sz="3700">
                <a:solidFill>
                  <a:schemeClr val="bg1"/>
                </a:solidFill>
              </a:rPr>
              <a:t>Idévalidering exempelprompt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EE4803C5-EAD1-E955-11C7-B865DAC95E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97123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38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BA76BF-AC27-77FC-D338-3CC1F7AD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Exemepel_grill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86FA12F-EB4D-691F-8E19-01E90952B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Idé: Jag vill göra en </a:t>
            </a:r>
            <a:r>
              <a:rPr lang="sv-SE" dirty="0" err="1"/>
              <a:t>CustomGPT</a:t>
            </a:r>
            <a:r>
              <a:rPr lang="sv-SE" dirty="0"/>
              <a:t> för [</a:t>
            </a:r>
            <a:r>
              <a:rPr lang="sv-SE" dirty="0" err="1"/>
              <a:t>hamburge</a:t>
            </a:r>
            <a:r>
              <a:rPr lang="sv-SE" dirty="0"/>
              <a:t>-grill i </a:t>
            </a:r>
            <a:r>
              <a:rPr lang="sv-SE" dirty="0" err="1"/>
              <a:t>piteå</a:t>
            </a:r>
            <a:r>
              <a:rPr lang="sv-SE" dirty="0"/>
              <a:t>] som gör grymma, sliskiga börjare. </a:t>
            </a:r>
            <a:r>
              <a:rPr lang="sv-SE" dirty="0" err="1"/>
              <a:t>CustomGPTn</a:t>
            </a:r>
            <a:r>
              <a:rPr lang="sv-SE" dirty="0"/>
              <a:t> ska underlätta valet av burgare för kunder.</a:t>
            </a:r>
          </a:p>
          <a:p>
            <a:r>
              <a:rPr lang="sv-SE" dirty="0"/>
              <a:t>Målgrupp: Industriarbetare, praktiskt arbetande, </a:t>
            </a:r>
            <a:r>
              <a:rPr lang="sv-SE" dirty="0" err="1"/>
              <a:t>ungdommar</a:t>
            </a:r>
            <a:r>
              <a:rPr lang="sv-SE" dirty="0"/>
              <a:t>, tekniskt nyfikna, </a:t>
            </a:r>
            <a:r>
              <a:rPr lang="sv-SE" dirty="0" err="1"/>
              <a:t>Pite</a:t>
            </a:r>
            <a:r>
              <a:rPr lang="sv-SE" dirty="0"/>
              <a:t>-bor</a:t>
            </a:r>
          </a:p>
          <a:p>
            <a:r>
              <a:rPr lang="sv-SE" dirty="0"/>
              <a:t>Genomförande: </a:t>
            </a:r>
            <a:br>
              <a:rPr lang="sv-SE" dirty="0"/>
            </a:br>
            <a:r>
              <a:rPr lang="sv-SE" dirty="0"/>
              <a:t>1. Ta reda mer om vilka kunder grillen har.</a:t>
            </a:r>
            <a:br>
              <a:rPr lang="sv-SE" dirty="0"/>
            </a:br>
            <a:r>
              <a:rPr lang="sv-SE" dirty="0"/>
              <a:t>2. Skapa en kunskapsbas om grillens meny</a:t>
            </a:r>
            <a:br>
              <a:rPr lang="sv-SE" dirty="0"/>
            </a:br>
            <a:r>
              <a:rPr lang="sv-SE" dirty="0"/>
              <a:t>3. Rekommendationer från personalen</a:t>
            </a:r>
            <a:br>
              <a:rPr lang="sv-SE" dirty="0"/>
            </a:br>
            <a:r>
              <a:rPr lang="sv-SE" dirty="0"/>
              <a:t>4. Finjustera och testa AI-modellen</a:t>
            </a:r>
            <a:br>
              <a:rPr lang="sv-SE" dirty="0"/>
            </a:br>
            <a:r>
              <a:rPr lang="sv-SE" dirty="0"/>
              <a:t>5. Låta personalen testa modellen.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213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C0A836-6597-6826-D7D9-74921025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Prompt ”Gör detta: [</a:t>
            </a:r>
            <a:r>
              <a:rPr lang="sv-SE" dirty="0" err="1"/>
              <a:t>Exempel_grill</a:t>
            </a:r>
            <a:r>
              <a:rPr lang="sv-SE" dirty="0"/>
              <a:t>] till detta format [</a:t>
            </a:r>
            <a:r>
              <a:rPr lang="sv-SE" dirty="0" err="1"/>
              <a:t>generell_prompt</a:t>
            </a:r>
            <a:r>
              <a:rPr lang="sv-SE" dirty="0"/>
              <a:t>]”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693B85-E166-A1A1-9464-D22651799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Jag vill skapa en </a:t>
            </a:r>
            <a:r>
              <a:rPr lang="sv-SE" dirty="0" err="1"/>
              <a:t>CustomGPT</a:t>
            </a:r>
            <a:r>
              <a:rPr lang="sv-SE" dirty="0"/>
              <a:t> som hjälper kunder på [</a:t>
            </a:r>
            <a:r>
              <a:rPr lang="sv-SE" dirty="0" err="1"/>
              <a:t>hamburgegrill</a:t>
            </a:r>
            <a:r>
              <a:rPr lang="sv-SE" dirty="0"/>
              <a:t>] att välja sin favoritburgare genom att skapa en kunskapsbas om menyn, samla personalens rekommendationer och iterativt testa och förbättra modellen, riktad mot industriarbetare, praktiskt arbetande, ungdomar, tekniskt nyfikna och </a:t>
            </a:r>
            <a:r>
              <a:rPr lang="sv-SE" dirty="0" err="1"/>
              <a:t>Pite</a:t>
            </a:r>
            <a:r>
              <a:rPr lang="sv-SE" dirty="0"/>
              <a:t>-bor.</a:t>
            </a:r>
          </a:p>
          <a:p>
            <a:pPr>
              <a:buFont typeface="+mj-lt"/>
              <a:buAutoNum type="arabicPeriod"/>
            </a:pPr>
            <a:r>
              <a:rPr lang="sv-SE" dirty="0"/>
              <a:t>Vilka problem löser detta?</a:t>
            </a:r>
          </a:p>
          <a:p>
            <a:pPr>
              <a:buFont typeface="+mj-lt"/>
              <a:buAutoNum type="arabicPeriod"/>
            </a:pPr>
            <a:r>
              <a:rPr lang="sv-SE" dirty="0"/>
              <a:t>Vilken data behöver jag?</a:t>
            </a:r>
          </a:p>
          <a:p>
            <a:pPr>
              <a:buFont typeface="+mj-lt"/>
              <a:buAutoNum type="arabicPeriod"/>
            </a:pPr>
            <a:r>
              <a:rPr lang="sv-SE" dirty="0"/>
              <a:t>Vilka potentiella hinder finns det?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1902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5D7CB0E-D758-02E0-D019-88887047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sv-SE" sz="8000">
                <a:solidFill>
                  <a:srgbClr val="FFFFFF"/>
                </a:solidFill>
              </a:rPr>
              <a:t>Denna lektion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A582FB-DAAE-012D-70B7-24EF40338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sv-SE" sz="2000">
                <a:solidFill>
                  <a:schemeClr val="tx1">
                    <a:alpha val="80000"/>
                  </a:schemeClr>
                </a:solidFill>
              </a:rPr>
              <a:t>Uppgiftsbeskrivning &amp; planering</a:t>
            </a:r>
          </a:p>
          <a:p>
            <a:r>
              <a:rPr lang="sv-SE" sz="2000">
                <a:solidFill>
                  <a:schemeClr val="tx1">
                    <a:alpha val="80000"/>
                  </a:schemeClr>
                </a:solidFill>
              </a:rPr>
              <a:t>Vad är CustomGPT?</a:t>
            </a:r>
          </a:p>
          <a:p>
            <a:r>
              <a:rPr lang="sv-SE" sz="2000">
                <a:solidFill>
                  <a:schemeClr val="tx1">
                    <a:alpha val="80000"/>
                  </a:schemeClr>
                </a:solidFill>
              </a:rPr>
              <a:t>Användningsområden &amp; exempel</a:t>
            </a:r>
          </a:p>
          <a:p>
            <a:r>
              <a:rPr lang="sv-SE" sz="2000">
                <a:solidFill>
                  <a:schemeClr val="tx1">
                    <a:alpha val="80000"/>
                  </a:schemeClr>
                </a:solidFill>
              </a:rPr>
              <a:t>Överblick hur man gör – steg-för-steg</a:t>
            </a:r>
          </a:p>
          <a:p>
            <a:r>
              <a:rPr lang="sv-SE" sz="2000">
                <a:solidFill>
                  <a:schemeClr val="tx1">
                    <a:alpha val="80000"/>
                  </a:schemeClr>
                </a:solidFill>
              </a:rPr>
              <a:t>Projektidéer</a:t>
            </a:r>
          </a:p>
          <a:p>
            <a:r>
              <a:rPr lang="sv-SE" sz="2000">
                <a:solidFill>
                  <a:schemeClr val="tx1">
                    <a:alpha val="80000"/>
                  </a:schemeClr>
                </a:solidFill>
              </a:rPr>
              <a:t>Brainstorm &amp; Idévalidering med ChatGPT</a:t>
            </a:r>
          </a:p>
          <a:p>
            <a:r>
              <a:rPr lang="sv-SE" sz="2000">
                <a:solidFill>
                  <a:schemeClr val="tx1">
                    <a:alpha val="80000"/>
                  </a:schemeClr>
                </a:solidFill>
              </a:rPr>
              <a:t>Quiz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35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59E2B82-F852-1A17-6901-F0FE08B3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sv-SE" sz="3200">
                <a:solidFill>
                  <a:srgbClr val="FFFFFF"/>
                </a:solidFill>
              </a:rPr>
              <a:t>Uppgiftsbeskrivning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03BB360-2050-1D2C-2AB6-C627A86B28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7233" y="518400"/>
            <a:ext cx="4771607" cy="58379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sv-SE" altLang="sv-SE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Skapa din egen AI-modell med </a:t>
            </a:r>
            <a:r>
              <a:rPr kumimoji="0" lang="sv-SE" altLang="sv-SE" sz="2000" b="1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kumimoji="0" lang="sv-SE" altLang="sv-SE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sv-SE" altLang="sv-SE" sz="2000" b="1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CustomGPT</a:t>
            </a:r>
            <a:r>
              <a:rPr kumimoji="0" lang="sv-SE" altLang="sv-SE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sv-SE" altLang="sv-SE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Utveckla en anpassad AI-modell genom att bygga en egen kunskapsbas (</a:t>
            </a:r>
            <a:r>
              <a:rPr kumimoji="0" lang="sv-SE" altLang="sv-SE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knowledge-base</a:t>
            </a:r>
            <a:r>
              <a:rPr kumimoji="0" lang="sv-SE" altLang="sv-SE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) och finjustera modellen för en specifik målgrupp.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sv-SE" altLang="sv-SE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Krav:</a:t>
            </a:r>
            <a:r>
              <a:rPr kumimoji="0" lang="sv-SE" altLang="sv-SE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AI-modellen ska ha en praktisk tillämpning och verklig nytta för ett företag eller en verksamhet.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sv-SE" altLang="sv-SE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Grupparbete </a:t>
            </a:r>
            <a:r>
              <a:rPr kumimoji="0" lang="sv-SE" altLang="sv-SE" sz="200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= </a:t>
            </a:r>
            <a:r>
              <a:rPr kumimoji="0" lang="sv-SE" altLang="sv-SE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obligatoriskt att kontakta ett företag/verksamhet.</a:t>
            </a:r>
            <a:br>
              <a:rPr kumimoji="0" lang="sv-SE" altLang="sv-SE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sv-SE" altLang="sv-SE" sz="20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Slutleverans:</a:t>
            </a:r>
            <a:endParaRPr kumimoji="0" lang="sv-SE" altLang="sv-SE" sz="20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sv-SE" altLang="sv-SE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 Skapa en detaljerad användarmanual som förklarar hur modellen fungerar.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sv-SE" altLang="sv-SE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 Presentera ert arbete skriftligt och muntligt för mig eller övriga gruppen.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sv-SE" altLang="sv-SE" sz="20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22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C8FA0F9-9D08-9351-18F7-118EE6A8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sv-SE" sz="6800" dirty="0">
                <a:solidFill>
                  <a:srgbClr val="FFFFFF"/>
                </a:solidFill>
              </a:rPr>
              <a:t>Vilka skills kommer du behöva nyttja?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082CA8-3088-7202-1987-E5D8E04D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sv-SE" sz="2000" dirty="0">
                <a:solidFill>
                  <a:schemeClr val="tx1">
                    <a:alpha val="80000"/>
                  </a:schemeClr>
                </a:solidFill>
              </a:rPr>
              <a:t>Kreativitet!</a:t>
            </a:r>
          </a:p>
          <a:p>
            <a:r>
              <a:rPr lang="sv-SE" sz="2000" dirty="0">
                <a:solidFill>
                  <a:schemeClr val="tx1">
                    <a:alpha val="80000"/>
                  </a:schemeClr>
                </a:solidFill>
              </a:rPr>
              <a:t>Prompt </a:t>
            </a:r>
            <a:r>
              <a:rPr lang="sv-SE" sz="2000" dirty="0" err="1">
                <a:solidFill>
                  <a:schemeClr val="tx1">
                    <a:alpha val="80000"/>
                  </a:schemeClr>
                </a:solidFill>
              </a:rPr>
              <a:t>engineering</a:t>
            </a:r>
            <a:endParaRPr lang="sv-SE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sv-SE" sz="2000" dirty="0" err="1">
                <a:solidFill>
                  <a:schemeClr val="tx1">
                    <a:alpha val="80000"/>
                  </a:schemeClr>
                </a:solidFill>
              </a:rPr>
              <a:t>ChatGPTs</a:t>
            </a:r>
            <a:r>
              <a:rPr lang="sv-SE" sz="2000" dirty="0">
                <a:solidFill>
                  <a:schemeClr val="tx1">
                    <a:alpha val="80000"/>
                  </a:schemeClr>
                </a:solidFill>
              </a:rPr>
              <a:t> styrkor &amp; svagheter</a:t>
            </a:r>
          </a:p>
          <a:p>
            <a:r>
              <a:rPr lang="sv-SE" sz="2000" dirty="0">
                <a:solidFill>
                  <a:schemeClr val="tx1">
                    <a:alpha val="80000"/>
                  </a:schemeClr>
                </a:solidFill>
              </a:rPr>
              <a:t>Digitalt </a:t>
            </a:r>
            <a:r>
              <a:rPr lang="sv-SE" sz="2000" dirty="0" err="1">
                <a:solidFill>
                  <a:schemeClr val="tx1">
                    <a:alpha val="80000"/>
                  </a:schemeClr>
                </a:solidFill>
              </a:rPr>
              <a:t>mindset</a:t>
            </a:r>
            <a:r>
              <a:rPr lang="sv-SE" sz="2000" dirty="0">
                <a:solidFill>
                  <a:schemeClr val="tx1">
                    <a:alpha val="80000"/>
                  </a:schemeClr>
                </a:solidFill>
              </a:rPr>
              <a:t> och </a:t>
            </a:r>
            <a:r>
              <a:rPr lang="sv-SE" sz="2000" dirty="0" err="1">
                <a:solidFill>
                  <a:schemeClr val="tx1">
                    <a:alpha val="80000"/>
                  </a:schemeClr>
                </a:solidFill>
              </a:rPr>
              <a:t>arbetsflow</a:t>
            </a:r>
            <a:r>
              <a:rPr lang="sv-SE" sz="2000" dirty="0">
                <a:solidFill>
                  <a:schemeClr val="tx1">
                    <a:alpha val="80000"/>
                  </a:schemeClr>
                </a:solidFill>
              </a:rPr>
              <a:t> i problemlösningsprocessen</a:t>
            </a:r>
          </a:p>
          <a:p>
            <a:pPr lvl="1"/>
            <a:r>
              <a:rPr lang="sv-SE" sz="2000" dirty="0">
                <a:solidFill>
                  <a:schemeClr val="tx1">
                    <a:alpha val="80000"/>
                  </a:schemeClr>
                </a:solidFill>
              </a:rPr>
              <a:t>”Modernt, teknikdrivet sätt att tänka när man löser problem”</a:t>
            </a:r>
          </a:p>
          <a:p>
            <a:pPr lvl="1"/>
            <a:r>
              <a:rPr lang="sv-SE" sz="2000" dirty="0">
                <a:solidFill>
                  <a:schemeClr val="tx1">
                    <a:alpha val="80000"/>
                  </a:schemeClr>
                </a:solidFill>
              </a:rPr>
              <a:t>Använda digitala verktyg och AI effektivt</a:t>
            </a:r>
          </a:p>
          <a:p>
            <a:pPr lvl="1"/>
            <a:r>
              <a:rPr lang="sv-SE" sz="2000" dirty="0">
                <a:solidFill>
                  <a:schemeClr val="tx1">
                    <a:alpha val="80000"/>
                  </a:schemeClr>
                </a:solidFill>
              </a:rPr>
              <a:t>Systematiskt arbetssätt</a:t>
            </a:r>
          </a:p>
          <a:p>
            <a:pPr lvl="1"/>
            <a:endParaRPr lang="sv-SE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2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3F4235E-5806-C70C-9D90-CBCD14B2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sv-SE" sz="8000">
                <a:solidFill>
                  <a:srgbClr val="FFFFFF"/>
                </a:solidFill>
              </a:rPr>
              <a:t>Planering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D789F3-739C-94E7-F1E8-4F459AB7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sv-SE" sz="2000">
                <a:solidFill>
                  <a:schemeClr val="tx1">
                    <a:alpha val="80000"/>
                  </a:schemeClr>
                </a:solidFill>
              </a:rPr>
              <a:t>Lektion 1: Överblick av projektet, intro till CustomGPT, Idégenerering.</a:t>
            </a:r>
          </a:p>
          <a:p>
            <a:r>
              <a:rPr lang="sv-SE" sz="2000">
                <a:solidFill>
                  <a:schemeClr val="tx1">
                    <a:alpha val="80000"/>
                  </a:schemeClr>
                </a:solidFill>
              </a:rPr>
              <a:t>Lektion 2: Kunskapsbas och datainsamling</a:t>
            </a:r>
          </a:p>
          <a:p>
            <a:r>
              <a:rPr lang="sv-SE" sz="2000">
                <a:solidFill>
                  <a:schemeClr val="tx1">
                    <a:alpha val="80000"/>
                  </a:schemeClr>
                </a:solidFill>
              </a:rPr>
              <a:t>Lektion 3: Mer om promptmetoder + Live-demo</a:t>
            </a:r>
          </a:p>
          <a:p>
            <a:r>
              <a:rPr lang="sv-SE" sz="2000">
                <a:solidFill>
                  <a:schemeClr val="tx1">
                    <a:alpha val="80000"/>
                  </a:schemeClr>
                </a:solidFill>
              </a:rPr>
              <a:t>Lektion 4 och framåt: Handledning och ytterliggare demo/föreläsning vid behov</a:t>
            </a:r>
          </a:p>
          <a:p>
            <a:endParaRPr lang="sv-SE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sv-SE" sz="2000">
                <a:solidFill>
                  <a:schemeClr val="tx1">
                    <a:alpha val="80000"/>
                  </a:schemeClr>
                </a:solidFill>
              </a:rPr>
              <a:t>Sammanlagt 10 lektionstillfällen, kan sträcka sig till efter jul.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65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35F48DC-0EA0-4CA1-88DD-6553F590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sv-SE" sz="8000">
                <a:solidFill>
                  <a:srgbClr val="FFFFFF"/>
                </a:solidFill>
              </a:rPr>
              <a:t>Resurser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B5E2CB4-AE2C-2EAF-B376-7767AF53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sv-SE" sz="2000">
                <a:solidFill>
                  <a:schemeClr val="tx1">
                    <a:alpha val="80000"/>
                  </a:schemeClr>
                </a:solidFill>
              </a:rPr>
              <a:t>Länkar till bra källor, youtube-videos, vad föredrar du?</a:t>
            </a:r>
          </a:p>
          <a:p>
            <a:r>
              <a:rPr lang="sv-SE" sz="2000">
                <a:solidFill>
                  <a:schemeClr val="tx1">
                    <a:alpha val="80000"/>
                  </a:schemeClr>
                </a:solidFill>
              </a:rPr>
              <a:t>Föreläsningar och dokument (steg-för-steg instruktioner, tips &amp; tricks)</a:t>
            </a:r>
          </a:p>
          <a:p>
            <a:r>
              <a:rPr lang="sv-SE" sz="2000">
                <a:solidFill>
                  <a:schemeClr val="tx1">
                    <a:alpha val="80000"/>
                  </a:schemeClr>
                </a:solidFill>
              </a:rPr>
              <a:t>Handledning</a:t>
            </a:r>
          </a:p>
          <a:p>
            <a:r>
              <a:rPr lang="sv-SE" sz="2000">
                <a:solidFill>
                  <a:schemeClr val="tx1">
                    <a:alpha val="80000"/>
                  </a:schemeClr>
                </a:solidFill>
              </a:rPr>
              <a:t>Jag kan kontakta företag om det känns jobbigt</a:t>
            </a:r>
          </a:p>
          <a:p>
            <a:endParaRPr lang="sv-SE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7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media 1" title="Bill Gates: AI Is Biggest Productivity Boost of Our Lives #davos">
            <a:hlinkClick r:id="" action="ppaction://media"/>
            <a:extLst>
              <a:ext uri="{FF2B5EF4-FFF2-40B4-BE49-F238E27FC236}">
                <a16:creationId xmlns:a16="http://schemas.microsoft.com/office/drawing/2014/main" id="{87F675ED-E0E7-A7C2-7466-945C143E3C5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BA37538-9BB1-D063-2136-6E96092F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Vad är en CustomGPT?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86F081D9-0760-E1FE-2DBF-0CAF675AB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73809"/>
            <a:ext cx="7188199" cy="47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4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035F245-D1D0-2188-8FB5-34AA6DFB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Vad kan en CustomGPT användas till?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E2619678-2D93-5646-9B90-1C715B5A3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153" y="961812"/>
            <a:ext cx="537109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8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722</Words>
  <Application>Microsoft Office PowerPoint</Application>
  <PresentationFormat>Bredbild</PresentationFormat>
  <Paragraphs>82</Paragraphs>
  <Slides>16</Slides>
  <Notes>0</Notes>
  <HiddenSlides>0</HiddenSlides>
  <MMClips>1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Office-tema</vt:lpstr>
      <vt:lpstr>CustomGPT 101</vt:lpstr>
      <vt:lpstr>Denna lektion</vt:lpstr>
      <vt:lpstr>Uppgiftsbeskrivning</vt:lpstr>
      <vt:lpstr>Vilka skills kommer du behöva nyttja?</vt:lpstr>
      <vt:lpstr>Planering</vt:lpstr>
      <vt:lpstr>Resurser</vt:lpstr>
      <vt:lpstr>PowerPoint-presentation</vt:lpstr>
      <vt:lpstr>Vad är en CustomGPT?</vt:lpstr>
      <vt:lpstr>Vad kan en CustomGPT användas till?</vt:lpstr>
      <vt:lpstr>Verkliga exempel</vt:lpstr>
      <vt:lpstr>Överblick: Hur man gör steg-för-steg</vt:lpstr>
      <vt:lpstr>Idéer</vt:lpstr>
      <vt:lpstr>Brainstorma med ChatGPT</vt:lpstr>
      <vt:lpstr>Idévalidering exempelprompt</vt:lpstr>
      <vt:lpstr>Exemepel_grill</vt:lpstr>
      <vt:lpstr>Prompt ”Gör detta: [Exempel_grill] till detta format [generell_prompt]”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 Stoltz</dc:creator>
  <cp:lastModifiedBy>Anton Stoltz</cp:lastModifiedBy>
  <cp:revision>6</cp:revision>
  <dcterms:created xsi:type="dcterms:W3CDTF">2024-11-28T08:09:59Z</dcterms:created>
  <dcterms:modified xsi:type="dcterms:W3CDTF">2025-05-14T23:19:51Z</dcterms:modified>
</cp:coreProperties>
</file>