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62" r:id="rId4"/>
    <p:sldId id="259" r:id="rId5"/>
    <p:sldId id="260" r:id="rId6"/>
    <p:sldId id="263" r:id="rId7"/>
    <p:sldId id="261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737DC4-0991-B837-5C29-DE4347B5AD91}" v="348" dt="2025-02-11T10:00:28.337"/>
    <p1510:client id="{48DB2D0A-A9AA-C568-F682-E99A5F21A4DF}" v="215" dt="2025-02-12T07:34:35.881"/>
    <p1510:client id="{4EBA2EA8-2BD5-C625-4D94-5EBFFFB41E8B}" v="540" dt="2025-02-11T14:57:00.252"/>
    <p1510:client id="{CC46E1A1-E2EE-3F1F-A4A9-D514A2D1FAD3}" v="2" dt="2025-02-12T07:10:55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4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0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5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6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0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3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5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DFE55FCA-E46E-1E68-F7F1-DCC37E46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t="5289" r="6" b="13413"/>
          <a:stretch/>
        </p:blipFill>
        <p:spPr>
          <a:xfrm>
            <a:off x="123285" y="22422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8706" y="852270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  <a:cs typeface="Posterama"/>
              </a:rPr>
              <a:t>AI – KAMPEN 2025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en-US" sz="220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01210-ADD3-A3B8-638B-69BFF6913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94001"/>
            <a:ext cx="5157787" cy="823912"/>
          </a:xfrm>
        </p:spPr>
        <p:txBody>
          <a:bodyPr/>
          <a:lstStyle/>
          <a:p>
            <a:r>
              <a:rPr lang="en-US" dirty="0" err="1"/>
              <a:t>Deltävling</a:t>
            </a:r>
            <a:r>
              <a:rPr lang="en-US" dirty="0"/>
              <a:t> 1 – </a:t>
            </a:r>
            <a:r>
              <a:rPr lang="en-US" dirty="0" err="1"/>
              <a:t>Vecka</a:t>
            </a:r>
            <a:r>
              <a:rPr lang="en-US" dirty="0"/>
              <a:t> 7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BC8BF-253F-0D72-847E-98AEE2FD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82670"/>
            <a:ext cx="5157787" cy="47966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err="1"/>
              <a:t>Onsdag</a:t>
            </a:r>
            <a:r>
              <a:rPr lang="en-US" sz="1800" b="1" dirty="0"/>
              <a:t> (</a:t>
            </a:r>
            <a:r>
              <a:rPr lang="en-US" sz="1800" b="1" err="1"/>
              <a:t>idag</a:t>
            </a:r>
            <a:r>
              <a:rPr lang="en-US" sz="1800" b="1" dirty="0"/>
              <a:t>): </a:t>
            </a:r>
            <a:endParaRPr lang="en-US" sz="1800" dirty="0" err="1"/>
          </a:p>
          <a:p>
            <a:pPr marL="342900" indent="-342900">
              <a:buAutoNum type="arabicPeriod"/>
            </a:pPr>
            <a:r>
              <a:rPr lang="en-US" sz="1800" dirty="0" err="1"/>
              <a:t>Gruppindelning</a:t>
            </a:r>
            <a:r>
              <a:rPr lang="en-US" sz="1800" dirty="0"/>
              <a:t>, </a:t>
            </a:r>
            <a:r>
              <a:rPr lang="en-US" sz="1800" dirty="0" err="1"/>
              <a:t>lagledare</a:t>
            </a:r>
            <a:r>
              <a:rPr lang="en-US" sz="1800" dirty="0"/>
              <a:t>, </a:t>
            </a:r>
            <a:r>
              <a:rPr lang="en-US" sz="1800" dirty="0" err="1"/>
              <a:t>genomgång</a:t>
            </a:r>
            <a:r>
              <a:rPr lang="en-US" sz="1800" dirty="0"/>
              <a:t> av </a:t>
            </a:r>
            <a:r>
              <a:rPr lang="en-US" sz="1800" dirty="0" err="1"/>
              <a:t>bildgenerering</a:t>
            </a:r>
            <a:endParaRPr lang="en-US" sz="1800" dirty="0"/>
          </a:p>
          <a:p>
            <a:pPr>
              <a:buAutoNum type="arabicPeriod"/>
            </a:pPr>
            <a:r>
              <a:rPr lang="en-US" sz="1800" dirty="0" err="1"/>
              <a:t>Generera</a:t>
            </a:r>
            <a:r>
              <a:rPr lang="en-US" sz="1800" dirty="0"/>
              <a:t> </a:t>
            </a:r>
            <a:r>
              <a:rPr lang="en-US" sz="1800" dirty="0" err="1"/>
              <a:t>bilder</a:t>
            </a:r>
            <a:r>
              <a:rPr lang="en-US" sz="1800" dirty="0"/>
              <a:t> </a:t>
            </a:r>
            <a:r>
              <a:rPr lang="en-US" sz="1800" dirty="0" err="1"/>
              <a:t>och</a:t>
            </a:r>
            <a:r>
              <a:rPr lang="en-US" sz="1800" dirty="0"/>
              <a:t> </a:t>
            </a:r>
            <a:r>
              <a:rPr lang="en-US" sz="1800" dirty="0" err="1"/>
              <a:t>skicka</a:t>
            </a:r>
            <a:r>
              <a:rPr lang="en-US" sz="1800" dirty="0"/>
              <a:t> era 5 </a:t>
            </a:r>
            <a:r>
              <a:rPr lang="en-US" sz="1800" dirty="0" err="1"/>
              <a:t>bästa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err="1"/>
              <a:t>Torsdag</a:t>
            </a:r>
            <a:r>
              <a:rPr lang="en-US" sz="1800" b="1" dirty="0"/>
              <a:t>:</a:t>
            </a:r>
          </a:p>
          <a:p>
            <a:pPr marL="342900" indent="-342900">
              <a:buAutoNum type="arabicPeriod"/>
            </a:pPr>
            <a:r>
              <a:rPr lang="en-US" sz="1800" dirty="0" err="1"/>
              <a:t>Genomgång</a:t>
            </a:r>
            <a:r>
              <a:rPr lang="en-US" sz="1800" dirty="0"/>
              <a:t> av </a:t>
            </a:r>
            <a:r>
              <a:rPr lang="en-US" sz="1800" dirty="0" err="1"/>
              <a:t>musikgenerering</a:t>
            </a:r>
            <a:r>
              <a:rPr lang="en-US" sz="1800" dirty="0"/>
              <a:t>, </a:t>
            </a:r>
            <a:r>
              <a:rPr lang="en-US" sz="1800" dirty="0" err="1"/>
              <a:t>generera</a:t>
            </a:r>
            <a:r>
              <a:rPr lang="en-US" sz="1800" dirty="0"/>
              <a:t> </a:t>
            </a:r>
            <a:r>
              <a:rPr lang="en-US" sz="1800" dirty="0" err="1"/>
              <a:t>och</a:t>
            </a:r>
            <a:r>
              <a:rPr lang="en-US" sz="1800" dirty="0"/>
              <a:t> </a:t>
            </a:r>
            <a:r>
              <a:rPr lang="en-US" sz="1800" dirty="0" err="1"/>
              <a:t>skicka</a:t>
            </a:r>
            <a:r>
              <a:rPr lang="en-US" sz="1800" dirty="0"/>
              <a:t> era 5 </a:t>
            </a:r>
            <a:r>
              <a:rPr lang="en-US" sz="1800" dirty="0" err="1"/>
              <a:t>bästa</a:t>
            </a:r>
            <a:r>
              <a:rPr lang="en-US" sz="1800" dirty="0"/>
              <a:t> </a:t>
            </a:r>
            <a:r>
              <a:rPr lang="en-US" sz="1800" dirty="0" err="1"/>
              <a:t>bidrag</a:t>
            </a:r>
            <a:r>
              <a:rPr lang="en-US" sz="1800" dirty="0"/>
              <a:t> (30-60s mp3).</a:t>
            </a:r>
          </a:p>
          <a:p>
            <a:pPr marL="0" indent="0">
              <a:buNone/>
            </a:pPr>
            <a:r>
              <a:rPr lang="en-US" sz="1800" b="1" dirty="0" err="1"/>
              <a:t>Fredag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dirty="0"/>
              <a:t>Kahoot </a:t>
            </a:r>
            <a:r>
              <a:rPr lang="en-US" sz="1800" err="1"/>
              <a:t>tävling</a:t>
            </a:r>
            <a:r>
              <a:rPr lang="en-US" sz="1800" dirty="0"/>
              <a:t>: </a:t>
            </a:r>
            <a:r>
              <a:rPr lang="en-US" sz="1800" b="1" dirty="0"/>
              <a:t>AI or Not</a:t>
            </a:r>
          </a:p>
          <a:p>
            <a:pPr marL="0" indent="0">
              <a:buNone/>
            </a:pPr>
            <a:r>
              <a:rPr lang="en-US" sz="1800" dirty="0"/>
              <a:t>Grupp 1 </a:t>
            </a:r>
            <a:r>
              <a:rPr lang="en-US" sz="1800" dirty="0" err="1"/>
              <a:t>gissar</a:t>
            </a:r>
            <a:r>
              <a:rPr lang="en-US" sz="1800" dirty="0"/>
              <a:t> </a:t>
            </a:r>
            <a:r>
              <a:rPr lang="en-US" sz="1800" dirty="0" err="1"/>
              <a:t>på</a:t>
            </a:r>
            <a:r>
              <a:rPr lang="en-US" sz="1800" dirty="0"/>
              <a:t> Grupp 2s generationer </a:t>
            </a:r>
            <a:r>
              <a:rPr lang="en-US" sz="1800" dirty="0" err="1"/>
              <a:t>och</a:t>
            </a:r>
            <a:r>
              <a:rPr lang="en-US" sz="1800" dirty="0"/>
              <a:t> </a:t>
            </a:r>
            <a:r>
              <a:rPr lang="en-US" sz="1800" dirty="0" err="1"/>
              <a:t>avgör</a:t>
            </a:r>
            <a:r>
              <a:rPr lang="en-US" sz="1800" dirty="0"/>
              <a:t> om de </a:t>
            </a:r>
            <a:r>
              <a:rPr lang="en-US" sz="1800" dirty="0" err="1"/>
              <a:t>är</a:t>
            </a:r>
            <a:r>
              <a:rPr lang="en-US" sz="1800" dirty="0"/>
              <a:t> AI </a:t>
            </a:r>
            <a:r>
              <a:rPr lang="en-US" sz="1800" dirty="0" err="1"/>
              <a:t>genererade</a:t>
            </a:r>
            <a:r>
              <a:rPr lang="en-US" sz="1800" dirty="0"/>
              <a:t> </a:t>
            </a:r>
            <a:r>
              <a:rPr lang="en-US" sz="1800" dirty="0" err="1"/>
              <a:t>eller</a:t>
            </a:r>
            <a:r>
              <a:rPr lang="en-US" sz="1800" dirty="0"/>
              <a:t> </a:t>
            </a:r>
            <a:r>
              <a:rPr lang="en-US" sz="1800" dirty="0" err="1"/>
              <a:t>inte</a:t>
            </a:r>
            <a:r>
              <a:rPr lang="en-US" sz="1800" dirty="0"/>
              <a:t> </a:t>
            </a:r>
            <a:r>
              <a:rPr lang="en-US" sz="1800" dirty="0" err="1"/>
              <a:t>och</a:t>
            </a:r>
            <a:r>
              <a:rPr lang="en-US" sz="1800" dirty="0"/>
              <a:t> vice versa.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B8ABB-53FF-E330-D758-50B423DE6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0119" y="394001"/>
            <a:ext cx="5183188" cy="823912"/>
          </a:xfrm>
        </p:spPr>
        <p:txBody>
          <a:bodyPr/>
          <a:lstStyle/>
          <a:p>
            <a:r>
              <a:rPr lang="en-US" dirty="0" err="1"/>
              <a:t>Deltävling</a:t>
            </a:r>
            <a:r>
              <a:rPr lang="en-US" dirty="0"/>
              <a:t> 2 – </a:t>
            </a:r>
            <a:r>
              <a:rPr lang="en-US" dirty="0" err="1"/>
              <a:t>Vecka</a:t>
            </a:r>
            <a:r>
              <a:rPr lang="en-US" dirty="0"/>
              <a:t> 8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6E95D-422D-2681-94EA-F83BB6DA8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10417" y="1382670"/>
            <a:ext cx="5183188" cy="47966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8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E3659-181F-9907-9D15-3FB1D692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Vad </a:t>
            </a:r>
            <a:r>
              <a:rPr lang="en-US" dirty="0" err="1">
                <a:cs typeface="Posterama"/>
              </a:rPr>
              <a:t>är</a:t>
            </a:r>
            <a:r>
              <a:rPr lang="en-US" dirty="0">
                <a:cs typeface="Posterama"/>
              </a:rPr>
              <a:t> nu </a:t>
            </a:r>
            <a:r>
              <a:rPr lang="en-US" dirty="0" err="1">
                <a:cs typeface="Posterama"/>
              </a:rPr>
              <a:t>detta</a:t>
            </a:r>
            <a:r>
              <a:rPr lang="en-US" dirty="0">
                <a:cs typeface="Posterama"/>
              </a:rPr>
              <a:t> Anton?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D814-89C6-F60F-30F9-6C6AB6DCD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/>
              <a:t>Tävling</a:t>
            </a:r>
            <a:r>
              <a:rPr lang="en-US" b="1" dirty="0"/>
              <a:t> - 2 Lag... 2 </a:t>
            </a:r>
            <a:r>
              <a:rPr lang="en-US" b="1" err="1"/>
              <a:t>deltävlingar</a:t>
            </a:r>
            <a:r>
              <a:rPr lang="en-US" b="1" dirty="0"/>
              <a:t>... 1 Pris...</a:t>
            </a:r>
          </a:p>
          <a:p>
            <a:endParaRPr lang="en-US" b="1" dirty="0"/>
          </a:p>
          <a:p>
            <a:r>
              <a:rPr lang="en-US" b="1" dirty="0" err="1"/>
              <a:t>Lokal</a:t>
            </a:r>
            <a:r>
              <a:rPr lang="en-US" b="1" dirty="0"/>
              <a:t> AI </a:t>
            </a:r>
            <a:r>
              <a:rPr lang="en-US" b="1" dirty="0" err="1"/>
              <a:t>då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246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372D-E6FE-C868-6F38-7F58D33F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Posterama"/>
              </a:rPr>
              <a:t>Översikt</a:t>
            </a:r>
            <a:r>
              <a:rPr lang="en-US" dirty="0">
                <a:cs typeface="Posterama"/>
              </a:rPr>
              <a:t> av </a:t>
            </a:r>
            <a:r>
              <a:rPr lang="en-US" dirty="0" err="1">
                <a:cs typeface="Posterama"/>
              </a:rPr>
              <a:t>denna</a:t>
            </a:r>
            <a:r>
              <a:rPr lang="en-US" dirty="0">
                <a:cs typeface="Posterama"/>
              </a:rPr>
              <a:t> </a:t>
            </a:r>
            <a:r>
              <a:rPr lang="en-US" dirty="0" err="1">
                <a:cs typeface="Posterama"/>
              </a:rPr>
              <a:t>powerpoint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D983C-5884-EAE1-FC8C-12BD10E91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504020202020204" pitchFamily="34" charset="0"/>
              <a:buChar char="•"/>
            </a:pPr>
            <a:r>
              <a:rPr lang="en-US" dirty="0" err="1"/>
              <a:t>Översikt</a:t>
            </a:r>
            <a:r>
              <a:rPr lang="en-US" dirty="0"/>
              <a:t> av </a:t>
            </a:r>
            <a:r>
              <a:rPr lang="en-US" dirty="0" err="1"/>
              <a:t>tävlingen</a:t>
            </a:r>
            <a:r>
              <a:rPr lang="en-US" dirty="0"/>
              <a:t> "AI-</a:t>
            </a:r>
            <a:r>
              <a:rPr lang="en-US" dirty="0" err="1"/>
              <a:t>kampen</a:t>
            </a:r>
            <a:r>
              <a:rPr lang="en-US" dirty="0"/>
              <a:t>"</a:t>
            </a:r>
          </a:p>
          <a:p>
            <a:pPr>
              <a:buFont typeface="Arial" panose="020B0504020202020204" pitchFamily="34" charset="0"/>
              <a:buChar char="•"/>
            </a:pPr>
            <a:r>
              <a:rPr lang="en-US" dirty="0" err="1"/>
              <a:t>Beskrivning</a:t>
            </a:r>
            <a:r>
              <a:rPr lang="en-US" dirty="0"/>
              <a:t> av </a:t>
            </a:r>
            <a:r>
              <a:rPr lang="en-US" dirty="0" err="1"/>
              <a:t>delmoment</a:t>
            </a:r>
            <a:r>
              <a:rPr lang="en-US" dirty="0"/>
              <a:t> 1 &amp; 2</a:t>
            </a:r>
          </a:p>
          <a:p>
            <a:pPr>
              <a:buFont typeface="Arial" panose="020B0504020202020204" pitchFamily="34" charset="0"/>
              <a:buChar char="•"/>
            </a:pPr>
            <a:r>
              <a:rPr lang="en-US" dirty="0" err="1"/>
              <a:t>Lektionsplanering</a:t>
            </a:r>
            <a:r>
              <a:rPr lang="en-US" dirty="0"/>
              <a:t> för de </a:t>
            </a:r>
            <a:r>
              <a:rPr lang="en-US" dirty="0" err="1"/>
              <a:t>kommande</a:t>
            </a:r>
            <a:r>
              <a:rPr lang="en-US" dirty="0"/>
              <a:t> 2 </a:t>
            </a:r>
            <a:r>
              <a:rPr lang="en-US" dirty="0" err="1"/>
              <a:t>veckorna</a:t>
            </a:r>
            <a:endParaRPr lang="en-US" dirty="0"/>
          </a:p>
          <a:p>
            <a:pPr marL="0" indent="0">
              <a:buNone/>
            </a:pPr>
            <a:endParaRPr lang="en-US"/>
          </a:p>
          <a:p>
            <a:pPr>
              <a:buFont typeface="Arial" panose="020B05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1BB2-AAF6-2E77-E778-A6AE674E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ÖVERSIKT av AI-KAMPEN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9C90-AA83-5DD5-9C4F-EA7D2BD68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Tid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Tävlingen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sträcker</a:t>
            </a:r>
            <a:r>
              <a:rPr lang="en-US" dirty="0">
                <a:ea typeface="+mn-lt"/>
                <a:cs typeface="+mn-lt"/>
              </a:rPr>
              <a:t> sig </a:t>
            </a:r>
            <a:r>
              <a:rPr lang="en-US" dirty="0" err="1">
                <a:ea typeface="+mn-lt"/>
                <a:cs typeface="+mn-lt"/>
              </a:rPr>
              <a:t>över</a:t>
            </a:r>
            <a:r>
              <a:rPr lang="en-US" dirty="0">
                <a:ea typeface="+mn-lt"/>
                <a:cs typeface="+mn-lt"/>
              </a:rPr>
              <a:t> 2 </a:t>
            </a:r>
            <a:r>
              <a:rPr lang="en-US" dirty="0" err="1">
                <a:ea typeface="+mn-lt"/>
                <a:cs typeface="+mn-lt"/>
              </a:rPr>
              <a:t>veckor</a:t>
            </a:r>
            <a:endParaRPr lang="en-US" dirty="0" err="1"/>
          </a:p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Uppgift</a:t>
            </a:r>
            <a:r>
              <a:rPr lang="en-US" b="1" dirty="0">
                <a:ea typeface="+mn-lt"/>
                <a:cs typeface="+mn-lt"/>
              </a:rPr>
              <a:t> - </a:t>
            </a:r>
            <a:r>
              <a:rPr lang="en-US" dirty="0" err="1">
                <a:ea typeface="+mn-lt"/>
                <a:cs typeface="+mn-lt"/>
              </a:rPr>
              <a:t>Två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delmoment</a:t>
            </a:r>
            <a:endParaRPr lang="en-US" dirty="0" err="1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Vecka</a:t>
            </a:r>
            <a:r>
              <a:rPr lang="en-US" dirty="0">
                <a:ea typeface="+mn-lt"/>
                <a:cs typeface="+mn-lt"/>
              </a:rPr>
              <a:t> 1: Bild &amp; Musik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Vecka</a:t>
            </a:r>
            <a:r>
              <a:rPr lang="en-US" dirty="0">
                <a:ea typeface="+mn-lt"/>
                <a:cs typeface="+mn-lt"/>
              </a:rPr>
              <a:t> 2: </a:t>
            </a:r>
            <a:r>
              <a:rPr lang="en-US" dirty="0" err="1">
                <a:ea typeface="+mn-lt"/>
                <a:cs typeface="+mn-lt"/>
              </a:rPr>
              <a:t>Problemlösning</a:t>
            </a:r>
            <a:endParaRPr lang="en-US" dirty="0" err="1"/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Gruppindelning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Två</a:t>
            </a:r>
            <a:r>
              <a:rPr lang="en-US" dirty="0">
                <a:ea typeface="+mn-lt"/>
                <a:cs typeface="+mn-lt"/>
              </a:rPr>
              <a:t> lag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Priser till </a:t>
            </a:r>
            <a:r>
              <a:rPr lang="en-US" dirty="0" err="1">
                <a:ea typeface="+mn-lt"/>
                <a:cs typeface="+mn-lt"/>
              </a:rPr>
              <a:t>vinnarna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Alt 1: </a:t>
            </a:r>
            <a:r>
              <a:rPr lang="en-US" b="1" dirty="0">
                <a:ea typeface="+mn-lt"/>
                <a:cs typeface="+mn-lt"/>
              </a:rPr>
              <a:t>VIP-</a:t>
            </a:r>
            <a:r>
              <a:rPr lang="en-US" b="1" dirty="0" err="1">
                <a:ea typeface="+mn-lt"/>
                <a:cs typeface="+mn-lt"/>
              </a:rPr>
              <a:t>prio</a:t>
            </a:r>
            <a:r>
              <a:rPr lang="en-US" b="1" dirty="0">
                <a:ea typeface="+mn-lt"/>
                <a:cs typeface="+mn-lt"/>
              </a:rPr>
              <a:t> till AI-</a:t>
            </a:r>
            <a:r>
              <a:rPr lang="en-US" b="1" dirty="0" err="1">
                <a:ea typeface="+mn-lt"/>
                <a:cs typeface="+mn-lt"/>
              </a:rPr>
              <a:t>datorn</a:t>
            </a:r>
            <a:r>
              <a:rPr lang="en-US" b="1" dirty="0">
                <a:ea typeface="+mn-lt"/>
                <a:cs typeface="+mn-lt"/>
              </a:rPr>
              <a:t> (</a:t>
            </a:r>
            <a:r>
              <a:rPr lang="en-US" b="1" dirty="0" err="1">
                <a:ea typeface="+mn-lt"/>
                <a:cs typeface="+mn-lt"/>
              </a:rPr>
              <a:t>bygge</a:t>
            </a:r>
            <a:r>
              <a:rPr lang="en-US" b="1" dirty="0">
                <a:ea typeface="+mn-lt"/>
                <a:cs typeface="+mn-lt"/>
              </a:rPr>
              <a:t>, gaming)</a:t>
            </a:r>
            <a:endParaRPr lang="en-US" b="1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Alt 2: </a:t>
            </a:r>
            <a:r>
              <a:rPr lang="en-US" b="1" dirty="0">
                <a:ea typeface="+mn-lt"/>
                <a:cs typeface="+mn-lt"/>
              </a:rPr>
              <a:t>100 </a:t>
            </a:r>
            <a:r>
              <a:rPr lang="en-US" b="1" dirty="0" err="1">
                <a:ea typeface="+mn-lt"/>
                <a:cs typeface="+mn-lt"/>
              </a:rPr>
              <a:t>kr</a:t>
            </a:r>
            <a:r>
              <a:rPr lang="en-US" b="1" dirty="0">
                <a:ea typeface="+mn-lt"/>
                <a:cs typeface="+mn-lt"/>
              </a:rPr>
              <a:t> API-</a:t>
            </a:r>
            <a:r>
              <a:rPr lang="en-US" b="1" dirty="0" err="1">
                <a:ea typeface="+mn-lt"/>
                <a:cs typeface="+mn-lt"/>
              </a:rPr>
              <a:t>saldo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valfritt</a:t>
            </a:r>
            <a:r>
              <a:rPr lang="en-US" b="1" dirty="0">
                <a:ea typeface="+mn-lt"/>
                <a:cs typeface="+mn-lt"/>
              </a:rPr>
              <a:t> AI-</a:t>
            </a:r>
            <a:r>
              <a:rPr lang="en-US" b="1" dirty="0" err="1">
                <a:ea typeface="+mn-lt"/>
                <a:cs typeface="+mn-lt"/>
              </a:rPr>
              <a:t>verktyg</a:t>
            </a:r>
            <a:endParaRPr lang="en-US" b="1" dirty="0" err="1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8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E6A5-06D4-8575-A53F-3EF2B88B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Posterama"/>
              </a:rPr>
              <a:t>Delmoment</a:t>
            </a:r>
            <a:r>
              <a:rPr lang="en-US">
                <a:cs typeface="Posterama"/>
              </a:rPr>
              <a:t> 1 – Bild/musik</a:t>
            </a:r>
            <a:endParaRPr lang="en-US" dirty="0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22CA-7B84-29FC-23F6-5CC59C9B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Introduktion</a:t>
            </a:r>
            <a:r>
              <a:rPr lang="en-US" dirty="0"/>
              <a:t> till </a:t>
            </a:r>
            <a:r>
              <a:rPr lang="en-US" dirty="0" err="1"/>
              <a:t>bild</a:t>
            </a:r>
            <a:r>
              <a:rPr lang="en-US" dirty="0"/>
              <a:t> &amp; </a:t>
            </a:r>
            <a:r>
              <a:rPr lang="en-US" dirty="0" err="1"/>
              <a:t>musikgenerering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b="1" dirty="0" err="1"/>
              <a:t>Syfte</a:t>
            </a:r>
            <a:r>
              <a:rPr lang="en-US" b="1" dirty="0"/>
              <a:t>: </a:t>
            </a:r>
            <a:r>
              <a:rPr lang="en-US" dirty="0" err="1"/>
              <a:t>Grupperna</a:t>
            </a:r>
            <a:r>
              <a:rPr lang="en-US" dirty="0"/>
              <a:t> ska </a:t>
            </a:r>
            <a:r>
              <a:rPr lang="en-US" dirty="0" err="1"/>
              <a:t>generera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verklighetstrogna</a:t>
            </a:r>
            <a:r>
              <a:rPr lang="en-US" dirty="0"/>
              <a:t> </a:t>
            </a:r>
            <a:r>
              <a:rPr lang="en-US" dirty="0" err="1"/>
              <a:t>bilder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möjligt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Grupperna</a:t>
            </a:r>
            <a:r>
              <a:rPr lang="en-US" dirty="0"/>
              <a:t> </a:t>
            </a:r>
            <a:r>
              <a:rPr lang="en-US" dirty="0" err="1"/>
              <a:t>skickar</a:t>
            </a:r>
            <a:r>
              <a:rPr lang="en-US" dirty="0"/>
              <a:t> sedan in top 5 </a:t>
            </a:r>
            <a:r>
              <a:rPr lang="en-US" dirty="0" err="1"/>
              <a:t>bästa</a:t>
            </a:r>
            <a:r>
              <a:rPr lang="en-US" dirty="0"/>
              <a:t> </a:t>
            </a:r>
            <a:r>
              <a:rPr lang="en-US" dirty="0" err="1"/>
              <a:t>bildera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top 5 </a:t>
            </a:r>
            <a:r>
              <a:rPr lang="en-US" dirty="0" err="1"/>
              <a:t>bästa</a:t>
            </a:r>
            <a:r>
              <a:rPr lang="en-US" dirty="0"/>
              <a:t> </a:t>
            </a: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snuttarna</a:t>
            </a:r>
            <a:r>
              <a:rPr lang="en-US" dirty="0"/>
              <a:t> till </a:t>
            </a:r>
            <a:r>
              <a:rPr lang="en-US"/>
              <a:t>mig.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4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D925-01D0-F684-EEA9-A28A5DA4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Posterama"/>
              </a:rPr>
              <a:t>Deltävling</a:t>
            </a:r>
            <a:r>
              <a:rPr lang="en-US" dirty="0">
                <a:cs typeface="Posterama"/>
              </a:rPr>
              <a:t> 1 - </a:t>
            </a:r>
            <a:r>
              <a:rPr lang="en-US" dirty="0" err="1">
                <a:cs typeface="Posterama"/>
              </a:rPr>
              <a:t>Fredag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4782-4121-7F71-BAB2-6204B7034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Kahoot "</a:t>
            </a:r>
            <a:r>
              <a:rPr lang="en-US" b="1" dirty="0"/>
              <a:t>AI-OR-NOT</a:t>
            </a:r>
            <a:r>
              <a:rPr lang="en-US" dirty="0"/>
              <a:t>" - </a:t>
            </a:r>
            <a:r>
              <a:rPr lang="en-US" dirty="0" err="1"/>
              <a:t>Gissa</a:t>
            </a:r>
            <a:r>
              <a:rPr lang="en-US" dirty="0"/>
              <a:t> om </a:t>
            </a:r>
            <a:r>
              <a:rPr lang="en-US" dirty="0" err="1"/>
              <a:t>bild</a:t>
            </a:r>
            <a:r>
              <a:rPr lang="en-US" dirty="0"/>
              <a:t>/</a:t>
            </a:r>
            <a:r>
              <a:rPr lang="en-US" dirty="0" err="1"/>
              <a:t>låt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AI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.</a:t>
            </a:r>
            <a:endParaRPr lang="en-US" dirty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en-US" dirty="0"/>
              <a:t>Grupp 1 </a:t>
            </a:r>
            <a:r>
              <a:rPr lang="en-US" dirty="0" err="1"/>
              <a:t>gissar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grupp</a:t>
            </a:r>
            <a:r>
              <a:rPr lang="en-US" dirty="0"/>
              <a:t> 2 </a:t>
            </a:r>
            <a:r>
              <a:rPr lang="en-US" dirty="0" err="1"/>
              <a:t>genereringar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vice versa.</a:t>
            </a:r>
            <a:endParaRPr lang="en-US" dirty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en-US" dirty="0" err="1"/>
              <a:t>Både</a:t>
            </a:r>
            <a:r>
              <a:rPr lang="en-US" dirty="0"/>
              <a:t> </a:t>
            </a:r>
            <a:r>
              <a:rPr lang="en-US" dirty="0" err="1"/>
              <a:t>grupp</a:t>
            </a:r>
            <a:r>
              <a:rPr lang="en-US" dirty="0"/>
              <a:t> 1 </a:t>
            </a:r>
            <a:r>
              <a:rPr lang="en-US" dirty="0" err="1"/>
              <a:t>och</a:t>
            </a:r>
            <a:r>
              <a:rPr lang="en-US" dirty="0"/>
              <a:t> 2 </a:t>
            </a:r>
            <a:r>
              <a:rPr lang="en-US" dirty="0" err="1"/>
              <a:t>gissar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lärarens</a:t>
            </a:r>
            <a:r>
              <a:rPr lang="en-US" dirty="0"/>
              <a:t> </a:t>
            </a:r>
            <a:r>
              <a:rPr lang="en-US" dirty="0" err="1"/>
              <a:t>genereringar</a:t>
            </a:r>
          </a:p>
          <a:p>
            <a:pPr marL="0" indent="0">
              <a:buNone/>
            </a:pPr>
            <a:r>
              <a:rPr lang="en-US" dirty="0" err="1"/>
              <a:t>Rätt</a:t>
            </a:r>
            <a:r>
              <a:rPr lang="en-US" dirty="0"/>
              <a:t> </a:t>
            </a:r>
            <a:r>
              <a:rPr lang="en-US" dirty="0" err="1"/>
              <a:t>svar</a:t>
            </a:r>
            <a:r>
              <a:rPr lang="en-US" dirty="0"/>
              <a:t> = 100 </a:t>
            </a:r>
            <a:r>
              <a:rPr lang="en-US" dirty="0" err="1"/>
              <a:t>poäng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5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687E-CFB4-AEE8-3B7A-09991C4B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Posterama"/>
              </a:rPr>
              <a:t>Delmoment</a:t>
            </a:r>
            <a:r>
              <a:rPr lang="en-US" dirty="0">
                <a:cs typeface="Posterama"/>
              </a:rPr>
              <a:t> 2 - </a:t>
            </a:r>
            <a:r>
              <a:rPr lang="en-US" dirty="0" err="1">
                <a:cs typeface="Posterama"/>
              </a:rPr>
              <a:t>Problemlösning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E25F-47EE-9CB4-75B8-6B4E0F7E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Introduktion</a:t>
            </a:r>
            <a:r>
              <a:rPr lang="en-US" dirty="0">
                <a:ea typeface="+mn-lt"/>
                <a:cs typeface="+mn-lt"/>
              </a:rPr>
              <a:t> till </a:t>
            </a:r>
            <a:r>
              <a:rPr lang="en-US" dirty="0" err="1">
                <a:ea typeface="+mn-lt"/>
                <a:cs typeface="+mn-lt"/>
              </a:rPr>
              <a:t>temat</a:t>
            </a:r>
            <a:r>
              <a:rPr lang="en-US" dirty="0">
                <a:ea typeface="+mn-lt"/>
                <a:cs typeface="+mn-lt"/>
              </a:rPr>
              <a:t> "</a:t>
            </a:r>
            <a:r>
              <a:rPr lang="en-US" dirty="0" err="1">
                <a:ea typeface="+mn-lt"/>
                <a:cs typeface="+mn-lt"/>
              </a:rPr>
              <a:t>Problemlösning</a:t>
            </a:r>
            <a:r>
              <a:rPr lang="en-US" dirty="0">
                <a:ea typeface="+mn-lt"/>
                <a:cs typeface="+mn-lt"/>
              </a:rPr>
              <a:t> &amp; den </a:t>
            </a:r>
            <a:r>
              <a:rPr lang="en-US" dirty="0" err="1">
                <a:ea typeface="+mn-lt"/>
                <a:cs typeface="+mn-lt"/>
              </a:rPr>
              <a:t>digitala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verktygslådan</a:t>
            </a:r>
            <a:r>
              <a:rPr lang="en-US" dirty="0">
                <a:ea typeface="+mn-lt"/>
                <a:cs typeface="+mn-lt"/>
              </a:rPr>
              <a:t>"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Fokus: </a:t>
            </a:r>
            <a:r>
              <a:rPr lang="en-US" dirty="0" err="1">
                <a:ea typeface="+mn-lt"/>
                <a:cs typeface="+mn-lt"/>
              </a:rPr>
              <a:t>Användning</a:t>
            </a:r>
            <a:r>
              <a:rPr lang="en-US" dirty="0">
                <a:ea typeface="+mn-lt"/>
                <a:cs typeface="+mn-lt"/>
              </a:rPr>
              <a:t> av AI </a:t>
            </a:r>
            <a:r>
              <a:rPr lang="en-US" dirty="0" err="1">
                <a:ea typeface="+mn-lt"/>
                <a:cs typeface="+mn-lt"/>
              </a:rPr>
              <a:t>och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andra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digitala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verktyg</a:t>
            </a:r>
            <a:r>
              <a:rPr lang="en-US" dirty="0">
                <a:ea typeface="+mn-lt"/>
                <a:cs typeface="+mn-lt"/>
              </a:rPr>
              <a:t> för </a:t>
            </a:r>
            <a:r>
              <a:rPr lang="en-US" dirty="0" err="1">
                <a:ea typeface="+mn-lt"/>
                <a:cs typeface="+mn-lt"/>
              </a:rPr>
              <a:t>att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lösa</a:t>
            </a:r>
            <a:r>
              <a:rPr lang="en-US" dirty="0">
                <a:ea typeface="+mn-lt"/>
                <a:cs typeface="+mn-lt"/>
              </a:rPr>
              <a:t> problem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0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B32A-269F-73CF-17CA-3E73CA21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Posterama"/>
              </a:rPr>
              <a:t>Deltävling</a:t>
            </a:r>
            <a:r>
              <a:rPr lang="en-US" dirty="0">
                <a:cs typeface="Posterama"/>
              </a:rPr>
              <a:t> 2 – POST-IT problem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A5DDC-3C46-462A-548A-A605EBD4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Post-it </a:t>
            </a:r>
            <a:r>
              <a:rPr lang="en-US" dirty="0" err="1"/>
              <a:t>lappar</a:t>
            </a:r>
            <a:r>
              <a:rPr lang="en-US" dirty="0"/>
              <a:t> med "</a:t>
            </a:r>
            <a:r>
              <a:rPr lang="en-US" dirty="0" err="1"/>
              <a:t>små</a:t>
            </a:r>
            <a:r>
              <a:rPr lang="en-US" dirty="0"/>
              <a:t>" problem I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svårighetsgrader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Level 1 (</a:t>
            </a:r>
            <a:r>
              <a:rPr lang="en-US" dirty="0" err="1"/>
              <a:t>grön</a:t>
            </a:r>
            <a:r>
              <a:rPr lang="en-US" dirty="0"/>
              <a:t> </a:t>
            </a:r>
            <a:r>
              <a:rPr lang="en-US" dirty="0" err="1"/>
              <a:t>lapp</a:t>
            </a:r>
            <a:r>
              <a:rPr lang="en-US" dirty="0"/>
              <a:t>) = 100poäng</a:t>
            </a:r>
            <a:br>
              <a:rPr lang="en-US" dirty="0"/>
            </a:br>
            <a:r>
              <a:rPr lang="en-US" dirty="0"/>
              <a:t>Level 2 (Gul) = 200poäng</a:t>
            </a:r>
            <a:br>
              <a:rPr lang="en-US" dirty="0"/>
            </a:br>
            <a:r>
              <a:rPr lang="en-US" dirty="0"/>
              <a:t>Level 3 (</a:t>
            </a:r>
            <a:r>
              <a:rPr lang="en-US" dirty="0" err="1"/>
              <a:t>Röd</a:t>
            </a:r>
            <a:r>
              <a:rPr lang="en-US" dirty="0"/>
              <a:t>) = 400poäng</a:t>
            </a:r>
          </a:p>
        </p:txBody>
      </p:sp>
    </p:spTree>
    <p:extLst>
      <p:ext uri="{BB962C8B-B14F-4D97-AF65-F5344CB8AC3E}">
        <p14:creationId xmlns:p14="http://schemas.microsoft.com/office/powerpoint/2010/main" val="35450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8ED2-7EBA-A445-1BA9-C3F0D351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Pris till </a:t>
            </a:r>
            <a:r>
              <a:rPr lang="en-US" dirty="0" err="1">
                <a:cs typeface="Posterama"/>
              </a:rPr>
              <a:t>vinnargruppen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C5BA-844E-4742-3236-6200C7603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VIP-</a:t>
            </a:r>
            <a:r>
              <a:rPr lang="en-US" dirty="0" err="1"/>
              <a:t>prio</a:t>
            </a:r>
            <a:r>
              <a:rPr lang="en-US"/>
              <a:t> till AI-datorn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Eller....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100kr I API </a:t>
            </a:r>
            <a:r>
              <a:rPr lang="en-US" err="1"/>
              <a:t>saldo</a:t>
            </a:r>
            <a:r>
              <a:rPr lang="en-US" dirty="0"/>
              <a:t> I </a:t>
            </a:r>
            <a:r>
              <a:rPr lang="en-US" err="1"/>
              <a:t>valfritt</a:t>
            </a:r>
            <a:r>
              <a:rPr lang="en-US"/>
              <a:t> AI-verktyg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7672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E301B"/>
      </a:dk2>
      <a:lt2>
        <a:srgbClr val="F1F0F3"/>
      </a:lt2>
      <a:accent1>
        <a:srgbClr val="85AE23"/>
      </a:accent1>
      <a:accent2>
        <a:srgbClr val="B4A118"/>
      </a:accent2>
      <a:accent3>
        <a:srgbClr val="E2802D"/>
      </a:accent3>
      <a:accent4>
        <a:srgbClr val="D1231C"/>
      </a:accent4>
      <a:accent5>
        <a:srgbClr val="E22D71"/>
      </a:accent5>
      <a:accent6>
        <a:srgbClr val="D11CAB"/>
      </a:accent6>
      <a:hlink>
        <a:srgbClr val="C34D66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ExploreVTI</vt:lpstr>
      <vt:lpstr>AI – KAMPEN 2025</vt:lpstr>
      <vt:lpstr>Vad är nu detta Anton?</vt:lpstr>
      <vt:lpstr>Översikt av denna powerpoint</vt:lpstr>
      <vt:lpstr>ÖVERSIKT av AI-KAMPEN</vt:lpstr>
      <vt:lpstr>Delmoment 1 – Bild/musik</vt:lpstr>
      <vt:lpstr>Deltävling 1 - Fredag</vt:lpstr>
      <vt:lpstr>Delmoment 2 - Problemlösning</vt:lpstr>
      <vt:lpstr>Deltävling 2 – POST-IT problem solve</vt:lpstr>
      <vt:lpstr>Pris till vinnargruppen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254</cp:revision>
  <dcterms:created xsi:type="dcterms:W3CDTF">2025-02-11T09:43:52Z</dcterms:created>
  <dcterms:modified xsi:type="dcterms:W3CDTF">2025-05-14T23:28:03Z</dcterms:modified>
</cp:coreProperties>
</file>