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479AC-3179-45A8-B9E1-76EE9394EBFF}" v="89" dt="2024-04-05T14:27:38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452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dám Podlipnik" userId="77977f68a224cf3a" providerId="LiveId" clId="{1F0479AC-3179-45A8-B9E1-76EE9394EBFF}"/>
    <pc:docChg chg="undo custSel addSld modSld addMainMaster delMainMaster modMainMaster">
      <pc:chgData name="Ádám Podlipnik" userId="77977f68a224cf3a" providerId="LiveId" clId="{1F0479AC-3179-45A8-B9E1-76EE9394EBFF}" dt="2024-04-05T14:27:38.313" v="115" actId="20577"/>
      <pc:docMkLst>
        <pc:docMk/>
      </pc:docMkLst>
      <pc:sldChg chg="addSp delSp modSp mod modTransition modAnim">
        <pc:chgData name="Ádám Podlipnik" userId="77977f68a224cf3a" providerId="LiveId" clId="{1F0479AC-3179-45A8-B9E1-76EE9394EBFF}" dt="2024-04-05T14:27:38.313" v="115" actId="20577"/>
        <pc:sldMkLst>
          <pc:docMk/>
          <pc:sldMk cId="300076730" sldId="256"/>
        </pc:sldMkLst>
        <pc:spChg chg="mod">
          <ac:chgData name="Ádám Podlipnik" userId="77977f68a224cf3a" providerId="LiveId" clId="{1F0479AC-3179-45A8-B9E1-76EE9394EBFF}" dt="2024-04-05T14:26:52.287" v="111" actId="20577"/>
          <ac:spMkLst>
            <pc:docMk/>
            <pc:sldMk cId="300076730" sldId="256"/>
            <ac:spMk id="2" creationId="{11FD7892-5062-00C6-CDCF-EC965F700075}"/>
          </ac:spMkLst>
        </pc:spChg>
        <pc:spChg chg="mod">
          <ac:chgData name="Ádám Podlipnik" userId="77977f68a224cf3a" providerId="LiveId" clId="{1F0479AC-3179-45A8-B9E1-76EE9394EBFF}" dt="2024-04-05T14:27:38.313" v="115" actId="20577"/>
          <ac:spMkLst>
            <pc:docMk/>
            <pc:sldMk cId="300076730" sldId="256"/>
            <ac:spMk id="3" creationId="{2AF38C5A-374E-EF8B-7254-16FF3079A122}"/>
          </ac:spMkLst>
        </pc:spChg>
        <pc:spChg chg="add del mod">
          <ac:chgData name="Ádám Podlipnik" userId="77977f68a224cf3a" providerId="LiveId" clId="{1F0479AC-3179-45A8-B9E1-76EE9394EBFF}" dt="2024-04-05T14:25:04.025" v="72" actId="478"/>
          <ac:spMkLst>
            <pc:docMk/>
            <pc:sldMk cId="300076730" sldId="256"/>
            <ac:spMk id="4" creationId="{BEA6046A-0CD3-FDE2-5329-E9D408AABFB2}"/>
          </ac:spMkLst>
        </pc:spChg>
        <pc:spChg chg="add del mod">
          <ac:chgData name="Ádám Podlipnik" userId="77977f68a224cf3a" providerId="LiveId" clId="{1F0479AC-3179-45A8-B9E1-76EE9394EBFF}" dt="2024-04-05T14:25:02.678" v="71" actId="478"/>
          <ac:spMkLst>
            <pc:docMk/>
            <pc:sldMk cId="300076730" sldId="256"/>
            <ac:spMk id="6" creationId="{6BECA080-5D08-4DB5-C37D-F1054E2CF84C}"/>
          </ac:spMkLst>
        </pc:spChg>
        <pc:picChg chg="ord">
          <ac:chgData name="Ádám Podlipnik" userId="77977f68a224cf3a" providerId="LiveId" clId="{1F0479AC-3179-45A8-B9E1-76EE9394EBFF}" dt="2024-04-05T14:24:13.882" v="52" actId="167"/>
          <ac:picMkLst>
            <pc:docMk/>
            <pc:sldMk cId="300076730" sldId="256"/>
            <ac:picMk id="5" creationId="{D9F4D35C-FF0D-0363-848A-2D9B91EC3207}"/>
          </ac:picMkLst>
        </pc:picChg>
        <pc:picChg chg="add mod">
          <ac:chgData name="Ádám Podlipnik" userId="77977f68a224cf3a" providerId="LiveId" clId="{1F0479AC-3179-45A8-B9E1-76EE9394EBFF}" dt="2024-04-05T14:22:03.568" v="39" actId="1076"/>
          <ac:picMkLst>
            <pc:docMk/>
            <pc:sldMk cId="300076730" sldId="256"/>
            <ac:picMk id="1026" creationId="{B75C82F0-4222-4DEA-BFBD-4B54C77B4BDE}"/>
          </ac:picMkLst>
        </pc:picChg>
        <pc:picChg chg="add del mod">
          <ac:chgData name="Ádám Podlipnik" userId="77977f68a224cf3a" providerId="LiveId" clId="{1F0479AC-3179-45A8-B9E1-76EE9394EBFF}" dt="2024-04-05T14:24:09.101" v="51" actId="478"/>
          <ac:picMkLst>
            <pc:docMk/>
            <pc:sldMk cId="300076730" sldId="256"/>
            <ac:picMk id="1028" creationId="{8D900414-8EFC-D26A-5F68-2AAB6AE2437E}"/>
          </ac:picMkLst>
        </pc:picChg>
        <pc:picChg chg="add del mod">
          <ac:chgData name="Ádám Podlipnik" userId="77977f68a224cf3a" providerId="LiveId" clId="{1F0479AC-3179-45A8-B9E1-76EE9394EBFF}" dt="2024-04-05T14:27:22.677" v="114" actId="478"/>
          <ac:picMkLst>
            <pc:docMk/>
            <pc:sldMk cId="300076730" sldId="256"/>
            <ac:picMk id="1030" creationId="{99DBABD2-1FAF-4923-883F-1B7EC9D91B7D}"/>
          </ac:picMkLst>
        </pc:picChg>
        <pc:inkChg chg="add del">
          <ac:chgData name="Ádám Podlipnik" userId="77977f68a224cf3a" providerId="LiveId" clId="{1F0479AC-3179-45A8-B9E1-76EE9394EBFF}" dt="2024-04-05T14:26:30.045" v="89" actId="9405"/>
          <ac:inkMkLst>
            <pc:docMk/>
            <pc:sldMk cId="300076730" sldId="256"/>
            <ac:inkMk id="7" creationId="{6C31228D-3836-3493-BD37-F7E620050A06}"/>
          </ac:inkMkLst>
        </pc:inkChg>
      </pc:sldChg>
      <pc:sldChg chg="addSp delSp new mod modTransition">
        <pc:chgData name="Ádám Podlipnik" userId="77977f68a224cf3a" providerId="LiveId" clId="{1F0479AC-3179-45A8-B9E1-76EE9394EBFF}" dt="2024-04-05T14:26:25.746" v="87"/>
        <pc:sldMkLst>
          <pc:docMk/>
          <pc:sldMk cId="4075928470" sldId="257"/>
        </pc:sldMkLst>
        <pc:inkChg chg="add del">
          <ac:chgData name="Ádám Podlipnik" userId="77977f68a224cf3a" providerId="LiveId" clId="{1F0479AC-3179-45A8-B9E1-76EE9394EBFF}" dt="2024-04-05T14:25:18.558" v="74" actId="9405"/>
          <ac:inkMkLst>
            <pc:docMk/>
            <pc:sldMk cId="4075928470" sldId="257"/>
            <ac:inkMk id="4" creationId="{00286E87-2E4D-7691-AE19-B9F83AEF7E78}"/>
          </ac:inkMkLst>
        </pc:inkChg>
        <pc:inkChg chg="add">
          <ac:chgData name="Ádám Podlipnik" userId="77977f68a224cf3a" providerId="LiveId" clId="{1F0479AC-3179-45A8-B9E1-76EE9394EBFF}" dt="2024-04-05T14:25:21.322" v="75" actId="9405"/>
          <ac:inkMkLst>
            <pc:docMk/>
            <pc:sldMk cId="4075928470" sldId="257"/>
            <ac:inkMk id="5" creationId="{DCE4716F-4557-1761-81B7-656B7BB94B8D}"/>
          </ac:inkMkLst>
        </pc:inkChg>
      </pc:sldChg>
      <pc:sldChg chg="addSp new mod modTransition">
        <pc:chgData name="Ádám Podlipnik" userId="77977f68a224cf3a" providerId="LiveId" clId="{1F0479AC-3179-45A8-B9E1-76EE9394EBFF}" dt="2024-04-05T14:26:25.746" v="87"/>
        <pc:sldMkLst>
          <pc:docMk/>
          <pc:sldMk cId="2599231622" sldId="258"/>
        </pc:sldMkLst>
        <pc:inkChg chg="add">
          <ac:chgData name="Ádám Podlipnik" userId="77977f68a224cf3a" providerId="LiveId" clId="{1F0479AC-3179-45A8-B9E1-76EE9394EBFF}" dt="2024-04-05T14:25:28.644" v="77" actId="9405"/>
          <ac:inkMkLst>
            <pc:docMk/>
            <pc:sldMk cId="2599231622" sldId="258"/>
            <ac:inkMk id="4" creationId="{FF8D0C98-6440-DB53-F032-BEE27D9F9A6B}"/>
          </ac:inkMkLst>
        </pc:inkChg>
      </pc:sldChg>
      <pc:sldMasterChg chg="addSp modSp mod modTransition modSldLayout">
        <pc:chgData name="Ádám Podlipnik" userId="77977f68a224cf3a" providerId="LiveId" clId="{1F0479AC-3179-45A8-B9E1-76EE9394EBFF}" dt="2024-04-05T14:26:25.746" v="87"/>
        <pc:sldMasterMkLst>
          <pc:docMk/>
          <pc:sldMasterMk cId="3984355994" sldId="2147483648"/>
        </pc:sldMasterMkLst>
        <pc:spChg chg="add mod">
          <ac:chgData name="Ádám Podlipnik" userId="77977f68a224cf3a" providerId="LiveId" clId="{1F0479AC-3179-45A8-B9E1-76EE9394EBFF}" dt="2024-04-05T14:24:49.906" v="67"/>
          <ac:spMkLst>
            <pc:docMk/>
            <pc:sldMasterMk cId="3984355994" sldId="2147483648"/>
            <ac:spMk id="8" creationId="{D4BAD739-CB05-0310-0637-3AA1998DF9C4}"/>
          </ac:spMkLst>
        </pc:spChg>
        <pc:spChg chg="add mod">
          <ac:chgData name="Ádám Podlipnik" userId="77977f68a224cf3a" providerId="LiveId" clId="{1F0479AC-3179-45A8-B9E1-76EE9394EBFF}" dt="2024-04-05T14:24:53.777" v="69" actId="1076"/>
          <ac:spMkLst>
            <pc:docMk/>
            <pc:sldMasterMk cId="3984355994" sldId="2147483648"/>
            <ac:spMk id="9" creationId="{160CA14B-15D2-DBDD-525D-0DCE3F150DE7}"/>
          </ac:spMkLst>
        </pc:spChg>
        <pc:picChg chg="add mod">
          <ac:chgData name="Ádám Podlipnik" userId="77977f68a224cf3a" providerId="LiveId" clId="{1F0479AC-3179-45A8-B9E1-76EE9394EBFF}" dt="2024-04-05T14:24:02.478" v="50"/>
          <ac:picMkLst>
            <pc:docMk/>
            <pc:sldMasterMk cId="3984355994" sldId="2147483648"/>
            <ac:picMk id="7" creationId="{E29843D4-E22C-EEBD-9A83-033FB5F7A36A}"/>
          </ac:picMkLst>
        </pc:picChg>
        <pc:picChg chg="add mod">
          <ac:chgData name="Ádám Podlipnik" userId="77977f68a224cf3a" providerId="LiveId" clId="{1F0479AC-3179-45A8-B9E1-76EE9394EBFF}" dt="2024-04-05T14:22:58.816" v="42" actId="14100"/>
          <ac:picMkLst>
            <pc:docMk/>
            <pc:sldMasterMk cId="3984355994" sldId="2147483648"/>
            <ac:picMk id="2050" creationId="{1A623833-3096-5C9B-F001-D494113B5B55}"/>
          </ac:picMkLst>
        </pc:picChg>
        <pc:sldLayoutChg chg="modTransition">
          <pc:chgData name="Ádám Podlipnik" userId="77977f68a224cf3a" providerId="LiveId" clId="{1F0479AC-3179-45A8-B9E1-76EE9394EBFF}" dt="2024-04-05T14:26:25.746" v="87"/>
          <pc:sldLayoutMkLst>
            <pc:docMk/>
            <pc:sldMasterMk cId="3984355994" sldId="2147483648"/>
            <pc:sldLayoutMk cId="2402857431" sldId="2147483649"/>
          </pc:sldLayoutMkLst>
        </pc:sldLayoutChg>
        <pc:sldLayoutChg chg="modTransition">
          <pc:chgData name="Ádám Podlipnik" userId="77977f68a224cf3a" providerId="LiveId" clId="{1F0479AC-3179-45A8-B9E1-76EE9394EBFF}" dt="2024-04-05T14:26:25.746" v="87"/>
          <pc:sldLayoutMkLst>
            <pc:docMk/>
            <pc:sldMasterMk cId="3984355994" sldId="2147483648"/>
            <pc:sldLayoutMk cId="1449350044" sldId="2147483650"/>
          </pc:sldLayoutMkLst>
        </pc:sldLayoutChg>
        <pc:sldLayoutChg chg="modTransition">
          <pc:chgData name="Ádám Podlipnik" userId="77977f68a224cf3a" providerId="LiveId" clId="{1F0479AC-3179-45A8-B9E1-76EE9394EBFF}" dt="2024-04-05T14:26:25.746" v="87"/>
          <pc:sldLayoutMkLst>
            <pc:docMk/>
            <pc:sldMasterMk cId="3984355994" sldId="2147483648"/>
            <pc:sldLayoutMk cId="1436174830" sldId="2147483651"/>
          </pc:sldLayoutMkLst>
        </pc:sldLayoutChg>
        <pc:sldLayoutChg chg="modTransition">
          <pc:chgData name="Ádám Podlipnik" userId="77977f68a224cf3a" providerId="LiveId" clId="{1F0479AC-3179-45A8-B9E1-76EE9394EBFF}" dt="2024-04-05T14:26:25.746" v="87"/>
          <pc:sldLayoutMkLst>
            <pc:docMk/>
            <pc:sldMasterMk cId="3984355994" sldId="2147483648"/>
            <pc:sldLayoutMk cId="2587823885" sldId="2147483652"/>
          </pc:sldLayoutMkLst>
        </pc:sldLayoutChg>
        <pc:sldLayoutChg chg="modTransition">
          <pc:chgData name="Ádám Podlipnik" userId="77977f68a224cf3a" providerId="LiveId" clId="{1F0479AC-3179-45A8-B9E1-76EE9394EBFF}" dt="2024-04-05T14:26:25.746" v="87"/>
          <pc:sldLayoutMkLst>
            <pc:docMk/>
            <pc:sldMasterMk cId="3984355994" sldId="2147483648"/>
            <pc:sldLayoutMk cId="1778801763" sldId="2147483653"/>
          </pc:sldLayoutMkLst>
        </pc:sldLayoutChg>
        <pc:sldLayoutChg chg="modTransition">
          <pc:chgData name="Ádám Podlipnik" userId="77977f68a224cf3a" providerId="LiveId" clId="{1F0479AC-3179-45A8-B9E1-76EE9394EBFF}" dt="2024-04-05T14:26:25.746" v="87"/>
          <pc:sldLayoutMkLst>
            <pc:docMk/>
            <pc:sldMasterMk cId="3984355994" sldId="2147483648"/>
            <pc:sldLayoutMk cId="3971997293" sldId="2147483654"/>
          </pc:sldLayoutMkLst>
        </pc:sldLayoutChg>
        <pc:sldLayoutChg chg="modTransition">
          <pc:chgData name="Ádám Podlipnik" userId="77977f68a224cf3a" providerId="LiveId" clId="{1F0479AC-3179-45A8-B9E1-76EE9394EBFF}" dt="2024-04-05T14:26:25.746" v="87"/>
          <pc:sldLayoutMkLst>
            <pc:docMk/>
            <pc:sldMasterMk cId="3984355994" sldId="2147483648"/>
            <pc:sldLayoutMk cId="2943924875" sldId="2147483655"/>
          </pc:sldLayoutMkLst>
        </pc:sldLayoutChg>
        <pc:sldLayoutChg chg="modTransition">
          <pc:chgData name="Ádám Podlipnik" userId="77977f68a224cf3a" providerId="LiveId" clId="{1F0479AC-3179-45A8-B9E1-76EE9394EBFF}" dt="2024-04-05T14:26:25.746" v="87"/>
          <pc:sldLayoutMkLst>
            <pc:docMk/>
            <pc:sldMasterMk cId="3984355994" sldId="2147483648"/>
            <pc:sldLayoutMk cId="3620855399" sldId="2147483656"/>
          </pc:sldLayoutMkLst>
        </pc:sldLayoutChg>
        <pc:sldLayoutChg chg="modTransition">
          <pc:chgData name="Ádám Podlipnik" userId="77977f68a224cf3a" providerId="LiveId" clId="{1F0479AC-3179-45A8-B9E1-76EE9394EBFF}" dt="2024-04-05T14:26:25.746" v="87"/>
          <pc:sldLayoutMkLst>
            <pc:docMk/>
            <pc:sldMasterMk cId="3984355994" sldId="2147483648"/>
            <pc:sldLayoutMk cId="215628379" sldId="2147483657"/>
          </pc:sldLayoutMkLst>
        </pc:sldLayoutChg>
        <pc:sldLayoutChg chg="modTransition">
          <pc:chgData name="Ádám Podlipnik" userId="77977f68a224cf3a" providerId="LiveId" clId="{1F0479AC-3179-45A8-B9E1-76EE9394EBFF}" dt="2024-04-05T14:26:25.746" v="87"/>
          <pc:sldLayoutMkLst>
            <pc:docMk/>
            <pc:sldMasterMk cId="3984355994" sldId="2147483648"/>
            <pc:sldLayoutMk cId="328396463" sldId="2147483658"/>
          </pc:sldLayoutMkLst>
        </pc:sldLayoutChg>
        <pc:sldLayoutChg chg="modTransition">
          <pc:chgData name="Ádám Podlipnik" userId="77977f68a224cf3a" providerId="LiveId" clId="{1F0479AC-3179-45A8-B9E1-76EE9394EBFF}" dt="2024-04-05T14:26:25.746" v="87"/>
          <pc:sldLayoutMkLst>
            <pc:docMk/>
            <pc:sldMasterMk cId="3984355994" sldId="2147483648"/>
            <pc:sldLayoutMk cId="3765552763" sldId="2147483659"/>
          </pc:sldLayoutMkLst>
        </pc:sldLayoutChg>
      </pc:sldMasterChg>
      <pc:sldMasterChg chg="new del mod addSldLayout delSldLayout">
        <pc:chgData name="Ádám Podlipnik" userId="77977f68a224cf3a" providerId="LiveId" clId="{1F0479AC-3179-45A8-B9E1-76EE9394EBFF}" dt="2024-04-05T14:23:04.996" v="44" actId="6938"/>
        <pc:sldMasterMkLst>
          <pc:docMk/>
          <pc:sldMasterMk cId="2024288470" sldId="2147483660"/>
        </pc:sldMasterMkLst>
        <pc:sldLayoutChg chg="new del replId">
          <pc:chgData name="Ádám Podlipnik" userId="77977f68a224cf3a" providerId="LiveId" clId="{1F0479AC-3179-45A8-B9E1-76EE9394EBFF}" dt="2024-04-05T14:23:04.996" v="44" actId="6938"/>
          <pc:sldLayoutMkLst>
            <pc:docMk/>
            <pc:sldMasterMk cId="2024288470" sldId="2147483660"/>
            <pc:sldLayoutMk cId="2751027475" sldId="2147483661"/>
          </pc:sldLayoutMkLst>
        </pc:sldLayoutChg>
        <pc:sldLayoutChg chg="new del replId">
          <pc:chgData name="Ádám Podlipnik" userId="77977f68a224cf3a" providerId="LiveId" clId="{1F0479AC-3179-45A8-B9E1-76EE9394EBFF}" dt="2024-04-05T14:23:04.996" v="44" actId="6938"/>
          <pc:sldLayoutMkLst>
            <pc:docMk/>
            <pc:sldMasterMk cId="2024288470" sldId="2147483660"/>
            <pc:sldLayoutMk cId="550847828" sldId="2147483662"/>
          </pc:sldLayoutMkLst>
        </pc:sldLayoutChg>
        <pc:sldLayoutChg chg="new del replId">
          <pc:chgData name="Ádám Podlipnik" userId="77977f68a224cf3a" providerId="LiveId" clId="{1F0479AC-3179-45A8-B9E1-76EE9394EBFF}" dt="2024-04-05T14:23:04.996" v="44" actId="6938"/>
          <pc:sldLayoutMkLst>
            <pc:docMk/>
            <pc:sldMasterMk cId="2024288470" sldId="2147483660"/>
            <pc:sldLayoutMk cId="1235149759" sldId="2147483663"/>
          </pc:sldLayoutMkLst>
        </pc:sldLayoutChg>
        <pc:sldLayoutChg chg="new del replId">
          <pc:chgData name="Ádám Podlipnik" userId="77977f68a224cf3a" providerId="LiveId" clId="{1F0479AC-3179-45A8-B9E1-76EE9394EBFF}" dt="2024-04-05T14:23:04.996" v="44" actId="6938"/>
          <pc:sldLayoutMkLst>
            <pc:docMk/>
            <pc:sldMasterMk cId="2024288470" sldId="2147483660"/>
            <pc:sldLayoutMk cId="2101233420" sldId="2147483664"/>
          </pc:sldLayoutMkLst>
        </pc:sldLayoutChg>
        <pc:sldLayoutChg chg="new del replId">
          <pc:chgData name="Ádám Podlipnik" userId="77977f68a224cf3a" providerId="LiveId" clId="{1F0479AC-3179-45A8-B9E1-76EE9394EBFF}" dt="2024-04-05T14:23:04.996" v="44" actId="6938"/>
          <pc:sldLayoutMkLst>
            <pc:docMk/>
            <pc:sldMasterMk cId="2024288470" sldId="2147483660"/>
            <pc:sldLayoutMk cId="401611759" sldId="2147483665"/>
          </pc:sldLayoutMkLst>
        </pc:sldLayoutChg>
        <pc:sldLayoutChg chg="new del replId">
          <pc:chgData name="Ádám Podlipnik" userId="77977f68a224cf3a" providerId="LiveId" clId="{1F0479AC-3179-45A8-B9E1-76EE9394EBFF}" dt="2024-04-05T14:23:04.996" v="44" actId="6938"/>
          <pc:sldLayoutMkLst>
            <pc:docMk/>
            <pc:sldMasterMk cId="2024288470" sldId="2147483660"/>
            <pc:sldLayoutMk cId="2226377777" sldId="2147483666"/>
          </pc:sldLayoutMkLst>
        </pc:sldLayoutChg>
        <pc:sldLayoutChg chg="new del replId">
          <pc:chgData name="Ádám Podlipnik" userId="77977f68a224cf3a" providerId="LiveId" clId="{1F0479AC-3179-45A8-B9E1-76EE9394EBFF}" dt="2024-04-05T14:23:04.996" v="44" actId="6938"/>
          <pc:sldLayoutMkLst>
            <pc:docMk/>
            <pc:sldMasterMk cId="2024288470" sldId="2147483660"/>
            <pc:sldLayoutMk cId="3489363020" sldId="2147483667"/>
          </pc:sldLayoutMkLst>
        </pc:sldLayoutChg>
        <pc:sldLayoutChg chg="new del replId">
          <pc:chgData name="Ádám Podlipnik" userId="77977f68a224cf3a" providerId="LiveId" clId="{1F0479AC-3179-45A8-B9E1-76EE9394EBFF}" dt="2024-04-05T14:23:04.996" v="44" actId="6938"/>
          <pc:sldLayoutMkLst>
            <pc:docMk/>
            <pc:sldMasterMk cId="2024288470" sldId="2147483660"/>
            <pc:sldLayoutMk cId="1669844129" sldId="2147483668"/>
          </pc:sldLayoutMkLst>
        </pc:sldLayoutChg>
        <pc:sldLayoutChg chg="new del replId">
          <pc:chgData name="Ádám Podlipnik" userId="77977f68a224cf3a" providerId="LiveId" clId="{1F0479AC-3179-45A8-B9E1-76EE9394EBFF}" dt="2024-04-05T14:23:04.996" v="44" actId="6938"/>
          <pc:sldLayoutMkLst>
            <pc:docMk/>
            <pc:sldMasterMk cId="2024288470" sldId="2147483660"/>
            <pc:sldLayoutMk cId="3486831678" sldId="2147483669"/>
          </pc:sldLayoutMkLst>
        </pc:sldLayoutChg>
        <pc:sldLayoutChg chg="new del replId">
          <pc:chgData name="Ádám Podlipnik" userId="77977f68a224cf3a" providerId="LiveId" clId="{1F0479AC-3179-45A8-B9E1-76EE9394EBFF}" dt="2024-04-05T14:23:04.996" v="44" actId="6938"/>
          <pc:sldLayoutMkLst>
            <pc:docMk/>
            <pc:sldMasterMk cId="2024288470" sldId="2147483660"/>
            <pc:sldLayoutMk cId="699474768" sldId="2147483670"/>
          </pc:sldLayoutMkLst>
        </pc:sldLayoutChg>
        <pc:sldLayoutChg chg="new del replId">
          <pc:chgData name="Ádám Podlipnik" userId="77977f68a224cf3a" providerId="LiveId" clId="{1F0479AC-3179-45A8-B9E1-76EE9394EBFF}" dt="2024-04-05T14:23:04.996" v="44" actId="6938"/>
          <pc:sldLayoutMkLst>
            <pc:docMk/>
            <pc:sldMasterMk cId="2024288470" sldId="2147483660"/>
            <pc:sldLayoutMk cId="4260376205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4:25:21.32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2,'95'-1,"102"3,-189-1,1 1,-1 0,1 1,-1 0,10 4,-9-3,0 0,-1-1,1 0,12 1,12 0,-19-3,0 1,-1 0,1 0,19 8,47 16,15 7,-75-25,1 0,0-1,1-1,-1-2,24 3,-32-4,1 0,0 0,-1 1,1 1,13 7,22 7,129 35,-158-49,1 0,0-2,0-1,0 0,0-2,34-3,6 1,366 2,-411-1,-1-1,32-7,-9 1,-14 2,1-1,-1 0,-1-2,1-1,22-13,51-14,-33 10,-45 20,0-1,19-10,-21 8,34-11,-4 1,-77 16,8 4,-22-1,0 3,-65 10,83-8,-45 1,47-5,0 2,-33 6,-90 27,103-25,-60 8,78-15,-19 6,30-5,-1-1,-24 1,13-4,3 0,1 1,0 1,-24 6,31-6,0 1,-28-1,29-2,1 0,-1 2,-24 4,17-1,1-2,-1 0,0-2,-39-2,-31 2,39 9,39-7,0 0,-22 1,-373-3,197-2,178-3,22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4:25:28.64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90 712,'17'0,"-1"0,0 2,0 0,0 1,0 0,-1 2,1 0,-1 0,0 1,25 15,-14-9,0-1,1-1,45 10,24 10,333 113,-334-125,-54-11,-17-2,107 23,9 7,-98-26,-2 0,0-2,0-1,65-1,-8-4,78-3,-154-2,0-1,0 0,0-2,27-12,1-4,-31 13,33-11,-35 17,0-2,-1 0,1-1,-2-1,1 0,-1-1,23-19,-33 26,0-1,0 0,0 1,0 0,0-1,9-1,-9 2,0 1,0-1,0 0,0 0,0 0,5-5,-10 6,0 0,-1 0,1 0,0 1,-1-1,1 0,-1 1,1-1,-1 1,1-1,-1 1,1-1,-1 1,-2 0,-2-1,-16-6,-14-5,-1 2,0 1,0 2,-42-3,-47-1,57 3,-64-10,72 9,-103-3,-42-4,176 12,-18-5,33 6,-1 0,-21 0,15 1,-33-6,32 4,-32-2,31 4,-29-5,29 3,-30-2,40 5,1 0,-21-6,-22-3,35 8,-30-8,8 2,-55-11,86 17,1-1,0 0,-1-1,1-1,-19-10,6 2,-30-25,41 29,-22-17,-47-45,77 66,0 1,-1 0,0 1,0-1,-12-4,13 6,-1-1,1 1,0-1,0 0,1 0,-1-1,-5-5,10 9,0 0,0 0,0 0,0 0,-1 0,1 0,0 0,0-1,0 1,0 0,0 0,0 0,0 0,0 0,0 0,0 0,0-1,0 1,0 0,0 0,0 0,0 0,0 0,1 0,-1 0,0 0,0-1,0 1,0 0,0 0,0 0,0 0,0 0,0 0,0 0,0 0,0 0,1 0,-1 0,0-1,0 1,0 0,0 0,0 0,0 0,0 0,1 0,-1 0,0 0,0 0,11-2,10 1,43 11,-43-6,38 3,413-6,-229-3,-216 0,1-1,0-2,-1-1,42-14,-35 10,24-12,-48 16,1 2,0-1,0 2,0-1,0 2,20-3,-2 2,-1-2,0-1,27-9,-20 6,42-7,34-9,-45 8,29-4,-79 18,0-2,0 0,29-14,-3 1,-4-2,-32 16,0 1,0-1,0 2,0-1,1 0,-1 1,12-2,4 0,0-1,0 0,-1-2,40-18,45-15,-58 22,-38 16,-6 5,-13 12,-21 17,16-20,-24 17,24-20,1 2,-16 13,-9 12,26-25,0 0,0 0,1 2,-13 17,12-13,-2-1,0-1,0 0,-23 17,-5 6,10-13,25-21,0 1,1-1,-10 10,16-13,0-1,-1 0,1 0,0 1,-1-1,1 0,0 1,0-1,0 0,-1 1,1-1,0 0,0 1,0-1,0 0,-1 1,1-1,0 0,0 1,0-1,0 1,0-1,0 0,0 1,0-1,0 1,0-1,0 0,1 1,-1-1,0 0,0 1,0-1,0 0,1 1,-1 0,17 5,23-3,-38-3,17 0,0-1,0-1,34-7,-5 3,-41 6,1 0,-1 0,0-1,0-1,1 1,-1-1,0 0,7-4,18-7,-25 11,-1-1,1 1,-1-1,0-1,0 1,8-7,-13 10,-1 0,0 0,0 0,0 0,0 0,0 0,0-1,0 1,0 0,0 0,0 0,0 0,0 0,0 0,0 0,0 0,0-1,0 1,0 0,0 0,0 0,0 0,0 0,0 0,0 0,0 0,0 0,0 0,0-1,0 1,-1 0,1 0,0 0,0 0,0 0,0 0,0 0,0 0,0 0,0 0,0 0,0 0,0 0,-1 0,1 0,0 0,0 0,0 0,0 0,0 0,0 0,0 0,0 0,-1 0,-9-3,-11 2,-111 3,-88-4,89-17,39 1,59 11,-64-6,80 10,-1 1,0-2,0-1,1 0,0-1,-24-11,-33-12,58 25,1 1,-1 1,1 0,-1 2,-28 1,25 0,1-1,-1 0,-28-6,16 2,0 0,0 2,-37 3,-42-4,57-6,39 6,0 0,-22-1,8 3,6 1,0-1,0-1,-27-6,27 4,0 2,1 0,-1 1,-27 2,-40-1,36-9,39 6,-1 0,-19-1,-5 4,16 0,0-1,1-1,-34-6,28 3,1 2,0 1,-1 1,-29 3,7-1,85-2,58-10,-57 6,41-1,21-3,-62 6,71 1,5 0,-59-8,-39 7,0 0,22-1,415 3,-219 3,-147-1,93-3,-43-17,-63 10,-49 5,41-3,-46 6,0 0,20-6,25-2,31-4,-53 6,-10-1,-18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3A42-81BD-B1E7-D029-6DB5E488D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C7E56-E389-CD14-62F3-F19A2B332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3E6E-3A24-321F-EDEC-86B8BA97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F4D-526C-456F-AF85-AE9111E7E2D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E1591-951C-AB2A-9B01-E06B5FD2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E237-A1E3-6DFE-02C5-5879C2A6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B5AA-39B1-4566-8F69-6B097FD4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5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4D5D-41B1-2BE2-8D45-23B74FB8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D196A-BC20-BD36-AF2A-CBC6CAC88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4553-E69E-B2BB-7499-77DF0F39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F4D-526C-456F-AF85-AE9111E7E2D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D6271-48FE-2CE7-67F6-07A7012F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4D00-F6BE-7BE6-238B-421B0FB1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B5AA-39B1-4566-8F69-6B097FD4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9F680-F848-5BF0-88E7-26D9AA50E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C025B-E818-14F2-9A4D-64374AE2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66867-6AB1-29B4-5EF0-DC7E2A00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F4D-526C-456F-AF85-AE9111E7E2D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1A99-9BCB-5065-3DD1-4827C3AE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8200-9559-CEBE-DEBD-BA67DB8C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B5AA-39B1-4566-8F69-6B097FD4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52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C2F0-8472-DB11-71F9-D450E83A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95C9-7297-45C1-30BE-93184DB6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735C1-A509-7D28-5B33-2CB4304E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F4D-526C-456F-AF85-AE9111E7E2D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9645-D292-434D-EC6C-1B1B7736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70001-754F-417C-AD18-502963E5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B5AA-39B1-4566-8F69-6B097FD4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ABF4-8230-7F1C-CBD9-BBE80573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7A597-EEED-4E38-E236-D468F87C9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9ABE-6AB8-3478-3486-DDC2A100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F4D-526C-456F-AF85-AE9111E7E2D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D743-3C1A-A0A5-B610-BFF16503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B389-C928-B49E-C889-67B074C0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B5AA-39B1-4566-8F69-6B097FD4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7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13B4-9E7B-2FA6-DEE6-F2EE9C5B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CE0E-40A7-718C-1E31-3421AB5DE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685FF-1F25-2D4A-4571-2A7C683C6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CB890-A0F1-C52C-3F06-52AE3D94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F4D-526C-456F-AF85-AE9111E7E2D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8BDE4-6BDD-8414-5B3C-B11C75DF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6472A-4336-AE08-4ADB-4C3BAAB1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B5AA-39B1-4566-8F69-6B097FD4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40EF-6D8A-66E0-5EA9-C0052C69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72AEB-DD92-5227-3FF6-874395CE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231D1-9A56-4DA5-6551-D21CEBD67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885AF-CB2D-0627-4816-8BC317100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5923B-579C-68D8-B909-347B18DC6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520C2-EC6E-EB65-A0E6-A2B5B284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F4D-526C-456F-AF85-AE9111E7E2D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6D31E-2309-EDEC-5982-3D8094E2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2566D-18A5-0AA4-95D1-86B48846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B5AA-39B1-4566-8F69-6B097FD4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0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6C17-59C8-F437-FBDA-15F957F2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B3938-B7E0-815F-7CC1-CBEE73DE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F4D-526C-456F-AF85-AE9111E7E2D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DAA6D-3744-D8C1-3E94-ECB6D25B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5348B-79F6-2A81-1575-9CB2CD10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B5AA-39B1-4566-8F69-6B097FD4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9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58A1D-15E8-F6E9-54FA-47DA7825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F4D-526C-456F-AF85-AE9111E7E2D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80CAE-53C9-93B3-9615-19DEC90B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B4917-2F87-3EB8-5E3E-587E1F99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B5AA-39B1-4566-8F69-6B097FD4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24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FE9B-7D41-DC3E-1A45-1584967A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4C96-B091-FB1D-8F8B-C9547C27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A6478-A909-71C0-DD89-3E48192CE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37328-9E26-DC70-5743-25A3D0FC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F4D-526C-456F-AF85-AE9111E7E2D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E15BA-F174-EE2D-8946-A5850D71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2D30B-7D75-EB2C-C555-BB796825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B5AA-39B1-4566-8F69-6B097FD4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55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2C52-1261-4A03-EA87-0B263E81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6B84B-2995-2906-0C36-FDFB19580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F6CA6-45F8-749C-9F88-1D8F4FD4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D436F-4E2E-0764-9B2A-D80DB7CB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DF4D-526C-456F-AF85-AE9111E7E2D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42FC5-B8CD-FCC4-9991-D2E7DD57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722FB-A6EC-40BD-F210-69900A0D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B5AA-39B1-4566-8F69-6B097FD4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FC272-D388-7D98-63C1-EF832FA5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2BB26-3B29-6518-91C6-9A4DAA5C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03103-C618-0095-D626-6505F586C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9DF4D-526C-456F-AF85-AE9111E7E2D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3987-E714-EB1B-FC0D-7227DEC35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76F6C-D4B1-AED2-91CE-4CF648A79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A0B5AA-39B1-4566-8F69-6B097FD400DD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Biológia 7. - III. Az élővilág övezetessége - 29. Az átmeneti öv  növényvilága">
            <a:extLst>
              <a:ext uri="{FF2B5EF4-FFF2-40B4-BE49-F238E27FC236}">
                <a16:creationId xmlns:a16="http://schemas.microsoft.com/office/drawing/2014/main" id="{1A623833-3096-5C9B-F001-D494113B5B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mpty glass Royalty Free Vector Image - VectorStock">
            <a:extLst>
              <a:ext uri="{FF2B5EF4-FFF2-40B4-BE49-F238E27FC236}">
                <a16:creationId xmlns:a16="http://schemas.microsoft.com/office/drawing/2014/main" id="{E29843D4-E22C-EEBD-9A83-033FB5F7A3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076" y="4278912"/>
            <a:ext cx="1716924" cy="264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AD739-CB05-0310-0637-3AA1998DF9C4}"/>
              </a:ext>
            </a:extLst>
          </p:cNvPr>
          <p:cNvSpPr txBox="1"/>
          <p:nvPr userDrawn="1"/>
        </p:nvSpPr>
        <p:spPr>
          <a:xfrm rot="17959004">
            <a:off x="10628078" y="5209326"/>
            <a:ext cx="237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WATERMARK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CA14B-15D2-DBDD-525D-0DCE3F150DE7}"/>
              </a:ext>
            </a:extLst>
          </p:cNvPr>
          <p:cNvSpPr txBox="1"/>
          <p:nvPr userDrawn="1"/>
        </p:nvSpPr>
        <p:spPr>
          <a:xfrm rot="17959004">
            <a:off x="10091364" y="4512888"/>
            <a:ext cx="237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WATERMARK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5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F4D35C-FF0D-0363-848A-2D9B91EC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22" y="2394191"/>
            <a:ext cx="10089627" cy="299980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F38C5A-374E-EF8B-7254-16FF3079A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5078" y="3947634"/>
            <a:ext cx="914400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Készítették: Podlipnik Ádám, </a:t>
            </a:r>
            <a:r>
              <a:rPr lang="hu-HU">
                <a:solidFill>
                  <a:schemeClr val="bg1"/>
                </a:solidFill>
              </a:rPr>
              <a:t>Tédi Bálint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7892-5062-00C6-CDCF-EC965F700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4787"/>
            <a:ext cx="9144000" cy="1325175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afrikAI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Goofy Ahh Zebra - YouTube">
            <a:extLst>
              <a:ext uri="{FF2B5EF4-FFF2-40B4-BE49-F238E27FC236}">
                <a16:creationId xmlns:a16="http://schemas.microsoft.com/office/drawing/2014/main" id="{B75C82F0-4222-4DEA-BFBD-4B54C77B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83" y="300757"/>
            <a:ext cx="2777886" cy="277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F350-6AB3-6B13-1958-C632D483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6A43-EDA6-2A6C-2385-F7EFA370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E4716F-4557-1761-81B7-656B7BB94B8D}"/>
                  </a:ext>
                </a:extLst>
              </p14:cNvPr>
              <p14:cNvContentPartPr/>
              <p14:nvPr/>
            </p14:nvContentPartPr>
            <p14:xfrm>
              <a:off x="10881910" y="5841618"/>
              <a:ext cx="892440" cy="10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E4716F-4557-1761-81B7-656B7BB94B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7910" y="5733978"/>
                <a:ext cx="1000080" cy="3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92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51DA-BA9D-42D5-4F9E-CE28737F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04FB-9561-F649-1565-81DA126E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8D0C98-6440-DB53-F032-BEE27D9F9A6B}"/>
                  </a:ext>
                </a:extLst>
              </p14:cNvPr>
              <p14:cNvContentPartPr/>
              <p14:nvPr/>
            </p14:nvContentPartPr>
            <p14:xfrm>
              <a:off x="10870390" y="5551458"/>
              <a:ext cx="907920" cy="40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8D0C98-6440-DB53-F032-BEE27D9F9A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6750" y="5443818"/>
                <a:ext cx="1015560" cy="6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231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afrikAI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afrikai</dc:title>
  <dc:creator>Ádám Podlipnik</dc:creator>
  <cp:lastModifiedBy>Ádám Podlipnik</cp:lastModifiedBy>
  <cp:revision>1</cp:revision>
  <dcterms:created xsi:type="dcterms:W3CDTF">2024-04-05T14:15:20Z</dcterms:created>
  <dcterms:modified xsi:type="dcterms:W3CDTF">2024-04-05T14:27:39Z</dcterms:modified>
</cp:coreProperties>
</file>