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E00CC-411E-402F-A1FE-F651EC13F780}" v="120" dt="2024-01-01T21:07:44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napToGrid="0">
      <p:cViewPr varScale="1">
        <p:scale>
          <a:sx n="95" d="100"/>
          <a:sy n="95" d="100"/>
        </p:scale>
        <p:origin x="104" y="84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dám Podlipnik" userId="77977f68a224cf3a" providerId="LiveId" clId="{195E00CC-411E-402F-A1FE-F651EC13F780}"/>
    <pc:docChg chg="undo custSel addSld delSld modSld modMainMaster">
      <pc:chgData name="Ádám Podlipnik" userId="77977f68a224cf3a" providerId="LiveId" clId="{195E00CC-411E-402F-A1FE-F651EC13F780}" dt="2024-01-01T21:07:59.596" v="3274" actId="20577"/>
      <pc:docMkLst>
        <pc:docMk/>
      </pc:docMkLst>
      <pc:sldChg chg="modTransition">
        <pc:chgData name="Ádám Podlipnik" userId="77977f68a224cf3a" providerId="LiveId" clId="{195E00CC-411E-402F-A1FE-F651EC13F780}" dt="2024-01-01T19:42:46.099" v="109"/>
        <pc:sldMkLst>
          <pc:docMk/>
          <pc:sldMk cId="698145074" sldId="256"/>
        </pc:sldMkLst>
      </pc:sldChg>
      <pc:sldChg chg="addSp modSp new mod modTransition modAnim">
        <pc:chgData name="Ádám Podlipnik" userId="77977f68a224cf3a" providerId="LiveId" clId="{195E00CC-411E-402F-A1FE-F651EC13F780}" dt="2024-01-01T20:36:47.172" v="1844"/>
        <pc:sldMkLst>
          <pc:docMk/>
          <pc:sldMk cId="545101726" sldId="257"/>
        </pc:sldMkLst>
        <pc:spChg chg="mod">
          <ac:chgData name="Ádám Podlipnik" userId="77977f68a224cf3a" providerId="LiveId" clId="{195E00CC-411E-402F-A1FE-F651EC13F780}" dt="2024-01-01T19:40:45.306" v="9" actId="20577"/>
          <ac:spMkLst>
            <pc:docMk/>
            <pc:sldMk cId="545101726" sldId="257"/>
            <ac:spMk id="2" creationId="{26E33D9E-3C8E-AE88-7391-3A74F067D6C3}"/>
          </ac:spMkLst>
        </pc:spChg>
        <pc:spChg chg="mod">
          <ac:chgData name="Ádám Podlipnik" userId="77977f68a224cf3a" providerId="LiveId" clId="{195E00CC-411E-402F-A1FE-F651EC13F780}" dt="2024-01-01T19:43:31.466" v="131" actId="20577"/>
          <ac:spMkLst>
            <pc:docMk/>
            <pc:sldMk cId="545101726" sldId="257"/>
            <ac:spMk id="3" creationId="{77BBF4C8-A1FC-4052-ECC8-AB3B72DF8E22}"/>
          </ac:spMkLst>
        </pc:spChg>
        <pc:picChg chg="add mod">
          <ac:chgData name="Ádám Podlipnik" userId="77977f68a224cf3a" providerId="LiveId" clId="{195E00CC-411E-402F-A1FE-F651EC13F780}" dt="2024-01-01T19:46:08.405" v="151" actId="1076"/>
          <ac:picMkLst>
            <pc:docMk/>
            <pc:sldMk cId="545101726" sldId="257"/>
            <ac:picMk id="5" creationId="{C266D247-2217-B251-BD13-9133384C5AFC}"/>
          </ac:picMkLst>
        </pc:picChg>
        <pc:picChg chg="add mod">
          <ac:chgData name="Ádám Podlipnik" userId="77977f68a224cf3a" providerId="LiveId" clId="{195E00CC-411E-402F-A1FE-F651EC13F780}" dt="2024-01-01T19:46:13.265" v="153" actId="1076"/>
          <ac:picMkLst>
            <pc:docMk/>
            <pc:sldMk cId="545101726" sldId="257"/>
            <ac:picMk id="7" creationId="{2A86FBA3-486F-2840-DD1F-520C97060F1F}"/>
          </ac:picMkLst>
        </pc:picChg>
        <pc:picChg chg="add mod">
          <ac:chgData name="Ádám Podlipnik" userId="77977f68a224cf3a" providerId="LiveId" clId="{195E00CC-411E-402F-A1FE-F651EC13F780}" dt="2024-01-01T19:46:16.154" v="154" actId="1076"/>
          <ac:picMkLst>
            <pc:docMk/>
            <pc:sldMk cId="545101726" sldId="257"/>
            <ac:picMk id="9" creationId="{24147AD7-12AE-935C-52D2-54D37640B53E}"/>
          </ac:picMkLst>
        </pc:picChg>
      </pc:sldChg>
      <pc:sldChg chg="addSp modSp new mod modAnim">
        <pc:chgData name="Ádám Podlipnik" userId="77977f68a224cf3a" providerId="LiveId" clId="{195E00CC-411E-402F-A1FE-F651EC13F780}" dt="2024-01-01T20:37:31.705" v="1848"/>
        <pc:sldMkLst>
          <pc:docMk/>
          <pc:sldMk cId="1869984628" sldId="258"/>
        </pc:sldMkLst>
        <pc:spChg chg="mod">
          <ac:chgData name="Ádám Podlipnik" userId="77977f68a224cf3a" providerId="LiveId" clId="{195E00CC-411E-402F-A1FE-F651EC13F780}" dt="2024-01-01T19:46:53.734" v="181" actId="20577"/>
          <ac:spMkLst>
            <pc:docMk/>
            <pc:sldMk cId="1869984628" sldId="258"/>
            <ac:spMk id="2" creationId="{23AC3A90-F036-7181-3F39-8D0BD1DEF166}"/>
          </ac:spMkLst>
        </pc:spChg>
        <pc:spChg chg="mod">
          <ac:chgData name="Ádám Podlipnik" userId="77977f68a224cf3a" providerId="LiveId" clId="{195E00CC-411E-402F-A1FE-F651EC13F780}" dt="2024-01-01T19:51:06.948" v="497" actId="20577"/>
          <ac:spMkLst>
            <pc:docMk/>
            <pc:sldMk cId="1869984628" sldId="258"/>
            <ac:spMk id="3" creationId="{CE6FAFF0-846D-DE40-6797-C52332215425}"/>
          </ac:spMkLst>
        </pc:spChg>
        <pc:picChg chg="add mod">
          <ac:chgData name="Ádám Podlipnik" userId="77977f68a224cf3a" providerId="LiveId" clId="{195E00CC-411E-402F-A1FE-F651EC13F780}" dt="2024-01-01T19:50:24.553" v="470" actId="1076"/>
          <ac:picMkLst>
            <pc:docMk/>
            <pc:sldMk cId="1869984628" sldId="258"/>
            <ac:picMk id="5" creationId="{C69F28F4-3364-38D3-9704-A12E5B2042A5}"/>
          </ac:picMkLst>
        </pc:picChg>
        <pc:picChg chg="add mod">
          <ac:chgData name="Ádám Podlipnik" userId="77977f68a224cf3a" providerId="LiveId" clId="{195E00CC-411E-402F-A1FE-F651EC13F780}" dt="2024-01-01T19:52:02.115" v="512" actId="14100"/>
          <ac:picMkLst>
            <pc:docMk/>
            <pc:sldMk cId="1869984628" sldId="258"/>
            <ac:picMk id="7" creationId="{C17E43F8-85D6-2FD5-5B7A-C48A64786909}"/>
          </ac:picMkLst>
        </pc:picChg>
        <pc:picChg chg="add mod">
          <ac:chgData name="Ádám Podlipnik" userId="77977f68a224cf3a" providerId="LiveId" clId="{195E00CC-411E-402F-A1FE-F651EC13F780}" dt="2024-01-01T19:52:20.859" v="514" actId="1076"/>
          <ac:picMkLst>
            <pc:docMk/>
            <pc:sldMk cId="1869984628" sldId="258"/>
            <ac:picMk id="9" creationId="{3C6160DD-6C94-0477-C6D4-1DFB2510EB65}"/>
          </ac:picMkLst>
        </pc:picChg>
      </pc:sldChg>
      <pc:sldChg chg="addSp modSp new mod modAnim">
        <pc:chgData name="Ádám Podlipnik" userId="77977f68a224cf3a" providerId="LiveId" clId="{195E00CC-411E-402F-A1FE-F651EC13F780}" dt="2024-01-01T20:38:03.961" v="1852"/>
        <pc:sldMkLst>
          <pc:docMk/>
          <pc:sldMk cId="4169927055" sldId="259"/>
        </pc:sldMkLst>
        <pc:spChg chg="mod">
          <ac:chgData name="Ádám Podlipnik" userId="77977f68a224cf3a" providerId="LiveId" clId="{195E00CC-411E-402F-A1FE-F651EC13F780}" dt="2024-01-01T19:53:12.985" v="532" actId="20577"/>
          <ac:spMkLst>
            <pc:docMk/>
            <pc:sldMk cId="4169927055" sldId="259"/>
            <ac:spMk id="2" creationId="{6A3A3AA8-C8F6-3923-56A6-AF31DBB0F312}"/>
          </ac:spMkLst>
        </pc:spChg>
        <pc:spChg chg="mod">
          <ac:chgData name="Ádám Podlipnik" userId="77977f68a224cf3a" providerId="LiveId" clId="{195E00CC-411E-402F-A1FE-F651EC13F780}" dt="2024-01-01T20:16:58.448" v="1015" actId="20577"/>
          <ac:spMkLst>
            <pc:docMk/>
            <pc:sldMk cId="4169927055" sldId="259"/>
            <ac:spMk id="3" creationId="{E2B5779E-D93C-F1D0-D4FD-7367C618128C}"/>
          </ac:spMkLst>
        </pc:spChg>
        <pc:picChg chg="add mod">
          <ac:chgData name="Ádám Podlipnik" userId="77977f68a224cf3a" providerId="LiveId" clId="{195E00CC-411E-402F-A1FE-F651EC13F780}" dt="2024-01-01T19:53:56.820" v="535" actId="14100"/>
          <ac:picMkLst>
            <pc:docMk/>
            <pc:sldMk cId="4169927055" sldId="259"/>
            <ac:picMk id="5" creationId="{4596A8D4-58A8-DB34-D244-38DE9A0F7CD8}"/>
          </ac:picMkLst>
        </pc:picChg>
        <pc:picChg chg="add mod">
          <ac:chgData name="Ádám Podlipnik" userId="77977f68a224cf3a" providerId="LiveId" clId="{195E00CC-411E-402F-A1FE-F651EC13F780}" dt="2024-01-01T20:17:30.520" v="1017" actId="1076"/>
          <ac:picMkLst>
            <pc:docMk/>
            <pc:sldMk cId="4169927055" sldId="259"/>
            <ac:picMk id="7" creationId="{8F30AB65-3B1E-2435-6EE6-D2F922B816B4}"/>
          </ac:picMkLst>
        </pc:picChg>
        <pc:picChg chg="add mod">
          <ac:chgData name="Ádám Podlipnik" userId="77977f68a224cf3a" providerId="LiveId" clId="{195E00CC-411E-402F-A1FE-F651EC13F780}" dt="2024-01-01T20:18:17.490" v="1024" actId="1076"/>
          <ac:picMkLst>
            <pc:docMk/>
            <pc:sldMk cId="4169927055" sldId="259"/>
            <ac:picMk id="9" creationId="{4A5A2F80-09F4-C640-FA0F-F8A73BAA9EDC}"/>
          </ac:picMkLst>
        </pc:picChg>
      </pc:sldChg>
      <pc:sldChg chg="addSp delSp modSp new mod modAnim">
        <pc:chgData name="Ádám Podlipnik" userId="77977f68a224cf3a" providerId="LiveId" clId="{195E00CC-411E-402F-A1FE-F651EC13F780}" dt="2024-01-01T21:06:28.858" v="3259"/>
        <pc:sldMkLst>
          <pc:docMk/>
          <pc:sldMk cId="3067274670" sldId="260"/>
        </pc:sldMkLst>
        <pc:spChg chg="mod">
          <ac:chgData name="Ádám Podlipnik" userId="77977f68a224cf3a" providerId="LiveId" clId="{195E00CC-411E-402F-A1FE-F651EC13F780}" dt="2024-01-01T20:33:28.825" v="1694" actId="14100"/>
          <ac:spMkLst>
            <pc:docMk/>
            <pc:sldMk cId="3067274670" sldId="260"/>
            <ac:spMk id="2" creationId="{D70B4898-5343-1E2F-5D48-C3BCB58E7819}"/>
          </ac:spMkLst>
        </pc:spChg>
        <pc:spChg chg="mod">
          <ac:chgData name="Ádám Podlipnik" userId="77977f68a224cf3a" providerId="LiveId" clId="{195E00CC-411E-402F-A1FE-F651EC13F780}" dt="2024-01-01T20:34:17.452" v="1770" actId="20577"/>
          <ac:spMkLst>
            <pc:docMk/>
            <pc:sldMk cId="3067274670" sldId="260"/>
            <ac:spMk id="3" creationId="{EED86D34-320D-1713-CC07-E985688DFA46}"/>
          </ac:spMkLst>
        </pc:spChg>
        <pc:spChg chg="add del mod">
          <ac:chgData name="Ádám Podlipnik" userId="77977f68a224cf3a" providerId="LiveId" clId="{195E00CC-411E-402F-A1FE-F651EC13F780}" dt="2024-01-01T20:26:46.784" v="1382"/>
          <ac:spMkLst>
            <pc:docMk/>
            <pc:sldMk cId="3067274670" sldId="260"/>
            <ac:spMk id="6" creationId="{279A55B9-680D-8730-1D0D-032E7DA1D60F}"/>
          </ac:spMkLst>
        </pc:spChg>
        <pc:spChg chg="add mod">
          <ac:chgData name="Ádám Podlipnik" userId="77977f68a224cf3a" providerId="LiveId" clId="{195E00CC-411E-402F-A1FE-F651EC13F780}" dt="2024-01-01T20:34:38.389" v="1786" actId="20577"/>
          <ac:spMkLst>
            <pc:docMk/>
            <pc:sldMk cId="3067274670" sldId="260"/>
            <ac:spMk id="7" creationId="{5C7819C7-F1D2-8D79-F14A-1D915AA0AF27}"/>
          </ac:spMkLst>
        </pc:spChg>
        <pc:picChg chg="add mod">
          <ac:chgData name="Ádám Podlipnik" userId="77977f68a224cf3a" providerId="LiveId" clId="{195E00CC-411E-402F-A1FE-F651EC13F780}" dt="2024-01-01T20:33:14.921" v="1678" actId="14100"/>
          <ac:picMkLst>
            <pc:docMk/>
            <pc:sldMk cId="3067274670" sldId="260"/>
            <ac:picMk id="5" creationId="{9CB0847E-07A3-EDB6-843C-4481F3C19B17}"/>
          </ac:picMkLst>
        </pc:picChg>
      </pc:sldChg>
      <pc:sldChg chg="addSp delSp modSp new mod modAnim">
        <pc:chgData name="Ádám Podlipnik" userId="77977f68a224cf3a" providerId="LiveId" clId="{195E00CC-411E-402F-A1FE-F651EC13F780}" dt="2024-01-01T21:07:05.848" v="3262"/>
        <pc:sldMkLst>
          <pc:docMk/>
          <pc:sldMk cId="3637996613" sldId="261"/>
        </pc:sldMkLst>
        <pc:spChg chg="mod">
          <ac:chgData name="Ádám Podlipnik" userId="77977f68a224cf3a" providerId="LiveId" clId="{195E00CC-411E-402F-A1FE-F651EC13F780}" dt="2024-01-01T20:36:16.153" v="1843" actId="20577"/>
          <ac:spMkLst>
            <pc:docMk/>
            <pc:sldMk cId="3637996613" sldId="261"/>
            <ac:spMk id="2" creationId="{1675C2C6-6297-16D0-2985-8C90EB70E088}"/>
          </ac:spMkLst>
        </pc:spChg>
        <pc:spChg chg="mod">
          <ac:chgData name="Ádám Podlipnik" userId="77977f68a224cf3a" providerId="LiveId" clId="{195E00CC-411E-402F-A1FE-F651EC13F780}" dt="2024-01-01T20:46:29.154" v="2322" actId="20577"/>
          <ac:spMkLst>
            <pc:docMk/>
            <pc:sldMk cId="3637996613" sldId="261"/>
            <ac:spMk id="3" creationId="{306BB307-7DD2-B813-D09D-F355436655B7}"/>
          </ac:spMkLst>
        </pc:spChg>
        <pc:picChg chg="add mod">
          <ac:chgData name="Ádám Podlipnik" userId="77977f68a224cf3a" providerId="LiveId" clId="{195E00CC-411E-402F-A1FE-F651EC13F780}" dt="2024-01-01T20:43:42.013" v="2179" actId="1035"/>
          <ac:picMkLst>
            <pc:docMk/>
            <pc:sldMk cId="3637996613" sldId="261"/>
            <ac:picMk id="5" creationId="{552A407C-40D8-88FC-96A8-EE89249435E6}"/>
          </ac:picMkLst>
        </pc:picChg>
        <pc:picChg chg="add mod">
          <ac:chgData name="Ádám Podlipnik" userId="77977f68a224cf3a" providerId="LiveId" clId="{195E00CC-411E-402F-A1FE-F651EC13F780}" dt="2024-01-01T20:43:47.763" v="2190" actId="1035"/>
          <ac:picMkLst>
            <pc:docMk/>
            <pc:sldMk cId="3637996613" sldId="261"/>
            <ac:picMk id="7" creationId="{14ECD9EF-3212-C059-D3F5-F663E6C50A80}"/>
          </ac:picMkLst>
        </pc:picChg>
        <pc:picChg chg="add del mod">
          <ac:chgData name="Ádám Podlipnik" userId="77977f68a224cf3a" providerId="LiveId" clId="{195E00CC-411E-402F-A1FE-F651EC13F780}" dt="2024-01-01T20:44:08.070" v="2194" actId="478"/>
          <ac:picMkLst>
            <pc:docMk/>
            <pc:sldMk cId="3637996613" sldId="261"/>
            <ac:picMk id="9" creationId="{A504C905-78D5-04F5-C438-7ADA2F837C04}"/>
          </ac:picMkLst>
        </pc:picChg>
        <pc:picChg chg="add mod">
          <ac:chgData name="Ádám Podlipnik" userId="77977f68a224cf3a" providerId="LiveId" clId="{195E00CC-411E-402F-A1FE-F651EC13F780}" dt="2024-01-01T20:44:30.905" v="2197" actId="14100"/>
          <ac:picMkLst>
            <pc:docMk/>
            <pc:sldMk cId="3637996613" sldId="261"/>
            <ac:picMk id="11" creationId="{4898D3CE-24A0-31FE-701B-019676AA51B4}"/>
          </ac:picMkLst>
        </pc:picChg>
        <pc:picChg chg="add mod">
          <ac:chgData name="Ádám Podlipnik" userId="77977f68a224cf3a" providerId="LiveId" clId="{195E00CC-411E-402F-A1FE-F651EC13F780}" dt="2024-01-01T20:46:34.576" v="2323" actId="1076"/>
          <ac:picMkLst>
            <pc:docMk/>
            <pc:sldMk cId="3637996613" sldId="261"/>
            <ac:picMk id="13" creationId="{9AC1748B-CC45-41F6-8599-8E0031ED017A}"/>
          </ac:picMkLst>
        </pc:picChg>
      </pc:sldChg>
      <pc:sldChg chg="addSp modSp new mod modAnim">
        <pc:chgData name="Ádám Podlipnik" userId="77977f68a224cf3a" providerId="LiveId" clId="{195E00CC-411E-402F-A1FE-F651EC13F780}" dt="2024-01-01T20:54:24.277" v="2722"/>
        <pc:sldMkLst>
          <pc:docMk/>
          <pc:sldMk cId="2704876245" sldId="262"/>
        </pc:sldMkLst>
        <pc:spChg chg="mod">
          <ac:chgData name="Ádám Podlipnik" userId="77977f68a224cf3a" providerId="LiveId" clId="{195E00CC-411E-402F-A1FE-F651EC13F780}" dt="2024-01-01T20:47:45.769" v="2349" actId="20577"/>
          <ac:spMkLst>
            <pc:docMk/>
            <pc:sldMk cId="2704876245" sldId="262"/>
            <ac:spMk id="2" creationId="{E3F53C7D-3C46-4AF4-5335-E94D8445D2B6}"/>
          </ac:spMkLst>
        </pc:spChg>
        <pc:spChg chg="mod">
          <ac:chgData name="Ádám Podlipnik" userId="77977f68a224cf3a" providerId="LiveId" clId="{195E00CC-411E-402F-A1FE-F651EC13F780}" dt="2024-01-01T20:53:02.518" v="2712" actId="20577"/>
          <ac:spMkLst>
            <pc:docMk/>
            <pc:sldMk cId="2704876245" sldId="262"/>
            <ac:spMk id="3" creationId="{D277E2A2-AC42-CE69-83A1-FBF262F234CE}"/>
          </ac:spMkLst>
        </pc:spChg>
        <pc:picChg chg="add mod">
          <ac:chgData name="Ádám Podlipnik" userId="77977f68a224cf3a" providerId="LiveId" clId="{195E00CC-411E-402F-A1FE-F651EC13F780}" dt="2024-01-01T20:52:16.537" v="2653" actId="1076"/>
          <ac:picMkLst>
            <pc:docMk/>
            <pc:sldMk cId="2704876245" sldId="262"/>
            <ac:picMk id="5" creationId="{77845493-C542-39FE-80FF-F1C6100E0E98}"/>
          </ac:picMkLst>
        </pc:picChg>
        <pc:picChg chg="add mod">
          <ac:chgData name="Ádám Podlipnik" userId="77977f68a224cf3a" providerId="LiveId" clId="{195E00CC-411E-402F-A1FE-F651EC13F780}" dt="2024-01-01T20:53:10.865" v="2714" actId="1076"/>
          <ac:picMkLst>
            <pc:docMk/>
            <pc:sldMk cId="2704876245" sldId="262"/>
            <ac:picMk id="7" creationId="{E8D3F39A-BD11-9262-2C95-0C5585B0B677}"/>
          </ac:picMkLst>
        </pc:picChg>
      </pc:sldChg>
      <pc:sldChg chg="addSp delSp modSp new mod delAnim modAnim">
        <pc:chgData name="Ádám Podlipnik" userId="77977f68a224cf3a" providerId="LiveId" clId="{195E00CC-411E-402F-A1FE-F651EC13F780}" dt="2024-01-01T21:07:44.981" v="3273" actId="20577"/>
        <pc:sldMkLst>
          <pc:docMk/>
          <pc:sldMk cId="3413416760" sldId="263"/>
        </pc:sldMkLst>
        <pc:spChg chg="mod">
          <ac:chgData name="Ádám Podlipnik" userId="77977f68a224cf3a" providerId="LiveId" clId="{195E00CC-411E-402F-A1FE-F651EC13F780}" dt="2024-01-01T20:47:57.060" v="2361" actId="20577"/>
          <ac:spMkLst>
            <pc:docMk/>
            <pc:sldMk cId="3413416760" sldId="263"/>
            <ac:spMk id="2" creationId="{165BD441-96EA-53CA-0D2F-A74460E65015}"/>
          </ac:spMkLst>
        </pc:spChg>
        <pc:spChg chg="mod">
          <ac:chgData name="Ádám Podlipnik" userId="77977f68a224cf3a" providerId="LiveId" clId="{195E00CC-411E-402F-A1FE-F651EC13F780}" dt="2024-01-01T21:04:55.820" v="3249"/>
          <ac:spMkLst>
            <pc:docMk/>
            <pc:sldMk cId="3413416760" sldId="263"/>
            <ac:spMk id="3" creationId="{38748886-0FA1-7E2D-00DB-6864E7B5ECE6}"/>
          </ac:spMkLst>
        </pc:spChg>
        <pc:spChg chg="add mod">
          <ac:chgData name="Ádám Podlipnik" userId="77977f68a224cf3a" providerId="LiveId" clId="{195E00CC-411E-402F-A1FE-F651EC13F780}" dt="2024-01-01T20:57:31.775" v="2978" actId="20577"/>
          <ac:spMkLst>
            <pc:docMk/>
            <pc:sldMk cId="3413416760" sldId="263"/>
            <ac:spMk id="4" creationId="{A8C5BEF3-3BD7-CB78-EF2B-B691FB1B3A0E}"/>
          </ac:spMkLst>
        </pc:spChg>
        <pc:spChg chg="add del mod">
          <ac:chgData name="Ádám Podlipnik" userId="77977f68a224cf3a" providerId="LiveId" clId="{195E00CC-411E-402F-A1FE-F651EC13F780}" dt="2024-01-01T21:04:52.927" v="3245" actId="478"/>
          <ac:spMkLst>
            <pc:docMk/>
            <pc:sldMk cId="3413416760" sldId="263"/>
            <ac:spMk id="5" creationId="{00F1A7B3-555E-BDFF-1D5B-DA6226768C2E}"/>
          </ac:spMkLst>
        </pc:spChg>
        <pc:spChg chg="add mod">
          <ac:chgData name="Ádám Podlipnik" userId="77977f68a224cf3a" providerId="LiveId" clId="{195E00CC-411E-402F-A1FE-F651EC13F780}" dt="2024-01-01T21:07:44.981" v="3273" actId="20577"/>
          <ac:spMkLst>
            <pc:docMk/>
            <pc:sldMk cId="3413416760" sldId="263"/>
            <ac:spMk id="6" creationId="{7A0CB9BF-26FC-F8A8-B9E2-162D4EE4FD7E}"/>
          </ac:spMkLst>
        </pc:spChg>
        <pc:picChg chg="add mod">
          <ac:chgData name="Ádám Podlipnik" userId="77977f68a224cf3a" providerId="LiveId" clId="{195E00CC-411E-402F-A1FE-F651EC13F780}" dt="2024-01-01T20:55:52.421" v="2785" actId="167"/>
          <ac:picMkLst>
            <pc:docMk/>
            <pc:sldMk cId="3413416760" sldId="263"/>
            <ac:picMk id="2050" creationId="{0912B862-5971-52B0-61D3-DC247525357B}"/>
          </ac:picMkLst>
        </pc:picChg>
      </pc:sldChg>
      <pc:sldChg chg="new del">
        <pc:chgData name="Ádám Podlipnik" userId="77977f68a224cf3a" providerId="LiveId" clId="{195E00CC-411E-402F-A1FE-F651EC13F780}" dt="2024-01-01T20:48:45.532" v="2363" actId="47"/>
        <pc:sldMkLst>
          <pc:docMk/>
          <pc:sldMk cId="885510387" sldId="264"/>
        </pc:sldMkLst>
      </pc:sldChg>
      <pc:sldChg chg="addSp modSp new mod">
        <pc:chgData name="Ádám Podlipnik" userId="77977f68a224cf3a" providerId="LiveId" clId="{195E00CC-411E-402F-A1FE-F651EC13F780}" dt="2024-01-01T21:07:59.596" v="3274" actId="20577"/>
        <pc:sldMkLst>
          <pc:docMk/>
          <pc:sldMk cId="2073157256" sldId="264"/>
        </pc:sldMkLst>
        <pc:spChg chg="mod">
          <ac:chgData name="Ádám Podlipnik" userId="77977f68a224cf3a" providerId="LiveId" clId="{195E00CC-411E-402F-A1FE-F651EC13F780}" dt="2024-01-01T21:07:59.596" v="3274" actId="20577"/>
          <ac:spMkLst>
            <pc:docMk/>
            <pc:sldMk cId="2073157256" sldId="264"/>
            <ac:spMk id="2" creationId="{2F1BE1FC-5471-0713-81D1-B668CFD18925}"/>
          </ac:spMkLst>
        </pc:spChg>
        <pc:picChg chg="add mod">
          <ac:chgData name="Ádám Podlipnik" userId="77977f68a224cf3a" providerId="LiveId" clId="{195E00CC-411E-402F-A1FE-F651EC13F780}" dt="2024-01-01T20:49:00.665" v="2388" actId="1076"/>
          <ac:picMkLst>
            <pc:docMk/>
            <pc:sldMk cId="2073157256" sldId="264"/>
            <ac:picMk id="1026" creationId="{6D9D59DD-3479-16C0-C41F-0E428DC64891}"/>
          </ac:picMkLst>
        </pc:picChg>
      </pc:sldChg>
      <pc:sldMasterChg chg="modTransition modSldLayout">
        <pc:chgData name="Ádám Podlipnik" userId="77977f68a224cf3a" providerId="LiveId" clId="{195E00CC-411E-402F-A1FE-F651EC13F780}" dt="2024-01-01T20:36:47.172" v="1844"/>
        <pc:sldMasterMkLst>
          <pc:docMk/>
          <pc:sldMasterMk cId="1319330254" sldId="2147483648"/>
        </pc:sldMasterMkLst>
        <pc:sldLayoutChg chg="modTransition">
          <pc:chgData name="Ádám Podlipnik" userId="77977f68a224cf3a" providerId="LiveId" clId="{195E00CC-411E-402F-A1FE-F651EC13F780}" dt="2024-01-01T19:42:46.099" v="109"/>
          <pc:sldLayoutMkLst>
            <pc:docMk/>
            <pc:sldMasterMk cId="1319330254" sldId="2147483648"/>
            <pc:sldLayoutMk cId="4203232190" sldId="2147483649"/>
          </pc:sldLayoutMkLst>
        </pc:sldLayoutChg>
        <pc:sldLayoutChg chg="modTransition modAnim">
          <pc:chgData name="Ádám Podlipnik" userId="77977f68a224cf3a" providerId="LiveId" clId="{195E00CC-411E-402F-A1FE-F651EC13F780}" dt="2024-01-01T20:36:47.172" v="1844"/>
          <pc:sldLayoutMkLst>
            <pc:docMk/>
            <pc:sldMasterMk cId="1319330254" sldId="2147483648"/>
            <pc:sldLayoutMk cId="1016188142" sldId="2147483650"/>
          </pc:sldLayoutMkLst>
        </pc:sldLayoutChg>
        <pc:sldLayoutChg chg="modTransition">
          <pc:chgData name="Ádám Podlipnik" userId="77977f68a224cf3a" providerId="LiveId" clId="{195E00CC-411E-402F-A1FE-F651EC13F780}" dt="2024-01-01T19:42:46.099" v="109"/>
          <pc:sldLayoutMkLst>
            <pc:docMk/>
            <pc:sldMasterMk cId="1319330254" sldId="2147483648"/>
            <pc:sldLayoutMk cId="2159992353" sldId="2147483651"/>
          </pc:sldLayoutMkLst>
        </pc:sldLayoutChg>
        <pc:sldLayoutChg chg="modTransition">
          <pc:chgData name="Ádám Podlipnik" userId="77977f68a224cf3a" providerId="LiveId" clId="{195E00CC-411E-402F-A1FE-F651EC13F780}" dt="2024-01-01T19:42:46.099" v="109"/>
          <pc:sldLayoutMkLst>
            <pc:docMk/>
            <pc:sldMasterMk cId="1319330254" sldId="2147483648"/>
            <pc:sldLayoutMk cId="4184446326" sldId="2147483652"/>
          </pc:sldLayoutMkLst>
        </pc:sldLayoutChg>
        <pc:sldLayoutChg chg="modTransition">
          <pc:chgData name="Ádám Podlipnik" userId="77977f68a224cf3a" providerId="LiveId" clId="{195E00CC-411E-402F-A1FE-F651EC13F780}" dt="2024-01-01T19:42:46.099" v="109"/>
          <pc:sldLayoutMkLst>
            <pc:docMk/>
            <pc:sldMasterMk cId="1319330254" sldId="2147483648"/>
            <pc:sldLayoutMk cId="644374511" sldId="2147483653"/>
          </pc:sldLayoutMkLst>
        </pc:sldLayoutChg>
        <pc:sldLayoutChg chg="modTransition">
          <pc:chgData name="Ádám Podlipnik" userId="77977f68a224cf3a" providerId="LiveId" clId="{195E00CC-411E-402F-A1FE-F651EC13F780}" dt="2024-01-01T19:42:46.099" v="109"/>
          <pc:sldLayoutMkLst>
            <pc:docMk/>
            <pc:sldMasterMk cId="1319330254" sldId="2147483648"/>
            <pc:sldLayoutMk cId="1601621966" sldId="2147483654"/>
          </pc:sldLayoutMkLst>
        </pc:sldLayoutChg>
        <pc:sldLayoutChg chg="modTransition">
          <pc:chgData name="Ádám Podlipnik" userId="77977f68a224cf3a" providerId="LiveId" clId="{195E00CC-411E-402F-A1FE-F651EC13F780}" dt="2024-01-01T19:42:46.099" v="109"/>
          <pc:sldLayoutMkLst>
            <pc:docMk/>
            <pc:sldMasterMk cId="1319330254" sldId="2147483648"/>
            <pc:sldLayoutMk cId="3894700022" sldId="2147483655"/>
          </pc:sldLayoutMkLst>
        </pc:sldLayoutChg>
        <pc:sldLayoutChg chg="modTransition">
          <pc:chgData name="Ádám Podlipnik" userId="77977f68a224cf3a" providerId="LiveId" clId="{195E00CC-411E-402F-A1FE-F651EC13F780}" dt="2024-01-01T19:42:46.099" v="109"/>
          <pc:sldLayoutMkLst>
            <pc:docMk/>
            <pc:sldMasterMk cId="1319330254" sldId="2147483648"/>
            <pc:sldLayoutMk cId="4282031868" sldId="2147483656"/>
          </pc:sldLayoutMkLst>
        </pc:sldLayoutChg>
        <pc:sldLayoutChg chg="modTransition">
          <pc:chgData name="Ádám Podlipnik" userId="77977f68a224cf3a" providerId="LiveId" clId="{195E00CC-411E-402F-A1FE-F651EC13F780}" dt="2024-01-01T19:42:46.099" v="109"/>
          <pc:sldLayoutMkLst>
            <pc:docMk/>
            <pc:sldMasterMk cId="1319330254" sldId="2147483648"/>
            <pc:sldLayoutMk cId="2798969362" sldId="2147483657"/>
          </pc:sldLayoutMkLst>
        </pc:sldLayoutChg>
        <pc:sldLayoutChg chg="modTransition">
          <pc:chgData name="Ádám Podlipnik" userId="77977f68a224cf3a" providerId="LiveId" clId="{195E00CC-411E-402F-A1FE-F651EC13F780}" dt="2024-01-01T19:42:46.099" v="109"/>
          <pc:sldLayoutMkLst>
            <pc:docMk/>
            <pc:sldMasterMk cId="1319330254" sldId="2147483648"/>
            <pc:sldLayoutMk cId="2304034288" sldId="2147483658"/>
          </pc:sldLayoutMkLst>
        </pc:sldLayoutChg>
        <pc:sldLayoutChg chg="modTransition">
          <pc:chgData name="Ádám Podlipnik" userId="77977f68a224cf3a" providerId="LiveId" clId="{195E00CC-411E-402F-A1FE-F651EC13F780}" dt="2024-01-01T19:42:46.099" v="109"/>
          <pc:sldLayoutMkLst>
            <pc:docMk/>
            <pc:sldMasterMk cId="1319330254" sldId="2147483648"/>
            <pc:sldLayoutMk cId="398918561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79B80A-4B06-72D7-774E-7443CAEB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6006BF-C315-89FE-DC1A-F1E58296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B665D-79EF-98B9-EC26-004D13E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C01637-D3C1-031B-E6D7-67FB033C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491928-9425-98FF-38D2-AE72571C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219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DF0BF1-401B-48D8-103A-922C4846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4D136D-2024-36C1-E049-4BA4C6988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E4B058-BE74-31A7-52D3-ED6EAFEC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2F5192-FE22-C64E-4D12-3D07D41B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DEE3C4-7273-52EF-5F3A-782A3011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428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D887C9E-9065-F59E-1AA7-4CD613930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101911-C9A9-5D22-9A8B-D3CF4356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71AAC5-5E83-93D1-D8B1-282DBC0C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349ACE-8525-9250-F6EF-8E3A179A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309DD8-D949-DFFA-DDD5-9106F71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561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3A45A8-7BDA-C911-ED83-DD7487FD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138911-DBB8-C10C-156C-41C2EC88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12923B-313E-D585-FF29-97C7AAAB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435D16-D4F9-837F-C119-9A550C22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AF6275-FBAF-691A-0BD6-7E951663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881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BE8DAB-2CDE-310A-2546-7814A2C7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B25223-AA89-007E-F806-079FF7CE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F2A538-6A70-A451-D4D8-E2D72433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29A674-9716-73AE-3E9F-B49CE072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55ECD9-A907-D70B-0CEC-0870D80A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23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B3AC5D-9FA0-AE63-06E5-557D934B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1C88B7-9E20-C679-38EB-5EBB4BAE0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04086E-C17E-8848-4D00-5813A0A9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7B675C-0087-2408-DBA8-6A4E9129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B0B019-C248-300C-662D-D9641D22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AC0B44-0B05-1806-9C8E-F74AF536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463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F7E92-98EA-7E23-74A7-BFB61411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92DF45D-4BD0-F2ED-E444-6658D8B2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0F94C95-8F82-643B-0C00-6566D1B27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A1A87BB-4EE9-0F4D-59C6-65FADF86E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A3AABD6-82C1-5372-9824-EF7649331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2CF598C-7106-F5B8-2AF6-CF67920E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7DD97B4-BFAC-C46C-675A-B9DC95F4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B7D3A57-8AAC-2D2F-18E6-AC2906C8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45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FC6316-E245-810F-1B84-390E66ED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C34AF75-A017-DCBE-83D4-30AE3E4E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D5DD5C6-7291-6CE9-874A-04013AD1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76BCDCD-A08B-73CB-05A8-0195DC13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19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BF5DA48-4DD0-4A5A-36A2-F74DEE5E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EC49941-0B19-271F-5AE9-6E629E4A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09F3233-3A59-D7F8-FC17-61DA786F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002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27F6BD-A691-BD3C-21DC-5F8A08A9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9DBF83-B721-C309-7626-5DABAD0C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0D0337-9D72-40CD-E758-09A0599C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D2B0E5-B0D2-7977-137C-FE8D2EFF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F4C8A9-1000-ED94-6AC5-2E23ADAC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4FEB82-8724-CFEA-F8FC-F172D75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186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9D0759-B3ED-6C3A-6F9E-D6BD602C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CD9F529-4DEA-2039-053B-2782A89A6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5254F17-3685-F326-30D9-9613F4D4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3F4F4B-60BB-7ECE-8B85-9997681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C3BC-6203-47C7-A7FD-A4B79D83046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BFEF50C-DBFF-B592-333B-5E08C1AE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1CD687-354D-2361-6EC7-D229AE26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CBF-4316-4263-AF66-8B418D3CF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936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E2849B3-4CBD-1E15-9CAC-C52A792D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937F07-049F-E68A-1524-B2793B00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6258"/>
            <a:ext cx="10515600" cy="492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0446FC-AE20-93F9-36C4-7456624BA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762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ABAC3BC-6203-47C7-A7FD-A4B79D83046D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5783EC-99D7-88F7-5FCB-368D5D1B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762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9F36A0-2976-B969-26FB-385731643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762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E399CBF-4316-4263-AF66-8B418D3CF2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3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32AABF-3503-71AD-8EE3-45D4AFCCC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>
                <a:latin typeface="Corbel" panose="020B0503020204020204" pitchFamily="34" charset="0"/>
              </a:rPr>
              <a:t>Console</a:t>
            </a:r>
            <a:r>
              <a:rPr lang="hu-HU" b="1" dirty="0">
                <a:latin typeface="Corbel" panose="020B0503020204020204" pitchFamily="34" charset="0"/>
              </a:rPr>
              <a:t> 2048</a:t>
            </a:r>
            <a:endParaRPr lang="en-US" b="1" dirty="0">
              <a:latin typeface="Corbel" panose="020B0503020204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634D346-B231-9C93-0C5B-E0711EBBA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Corbel" panose="020B0503020204020204" pitchFamily="34" charset="0"/>
              </a:rPr>
              <a:t>Podlipnik Ádám, Zsoldos Donát Dominik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450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33D9E-3C8E-AE88-7391-3A74F067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ötlet: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BBF4C8-A1FC-4052-ECC8-AB3B72DF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híres 2048 játék konzolos verziójának leprogramozása, annak minden funkciójával</a:t>
            </a:r>
          </a:p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66D247-2217-B251-BD13-9133384C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0690"/>
            <a:ext cx="3848298" cy="171458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A86FBA3-486F-2840-DD1F-520C9706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3108"/>
            <a:ext cx="3848298" cy="158408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4147AD7-12AE-935C-52D2-54D37640B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31" y="2260690"/>
            <a:ext cx="6350269" cy="27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1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AC3A90-F036-7181-3F39-8D0BD1DE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felépítése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6FAFF0-846D-DE40-6797-C5233221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tábla mezői </a:t>
            </a:r>
            <a:r>
              <a:rPr lang="hu-HU" dirty="0" err="1"/>
              <a:t>Tile</a:t>
            </a:r>
            <a:r>
              <a:rPr lang="hu-HU" dirty="0"/>
              <a:t> objektumok</a:t>
            </a:r>
          </a:p>
          <a:p>
            <a:r>
              <a:rPr lang="hu-HU" dirty="0"/>
              <a:t>A tábla egy </a:t>
            </a:r>
            <a:r>
              <a:rPr lang="hu-HU" dirty="0" err="1"/>
              <a:t>Tile</a:t>
            </a:r>
            <a:r>
              <a:rPr lang="hu-HU" dirty="0"/>
              <a:t> mátrix (</a:t>
            </a:r>
            <a:r>
              <a:rPr lang="hu-HU" dirty="0" err="1"/>
              <a:t>Tile</a:t>
            </a:r>
            <a:r>
              <a:rPr lang="hu-HU" dirty="0"/>
              <a:t>[,])</a:t>
            </a:r>
          </a:p>
          <a:p>
            <a:r>
              <a:rPr lang="hu-HU" dirty="0"/>
              <a:t>Egy </a:t>
            </a:r>
            <a:r>
              <a:rPr lang="hu-HU" dirty="0" err="1"/>
              <a:t>Tile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 ezen tulajdonságokkal bír:</a:t>
            </a:r>
          </a:p>
          <a:p>
            <a:pPr lvl="1"/>
            <a:r>
              <a:rPr lang="hu-HU" dirty="0"/>
              <a:t>Érték</a:t>
            </a:r>
          </a:p>
          <a:p>
            <a:pPr lvl="1"/>
            <a:r>
              <a:rPr lang="hu-HU" dirty="0"/>
              <a:t>Szín</a:t>
            </a:r>
          </a:p>
          <a:p>
            <a:pPr lvl="1"/>
            <a:r>
              <a:rPr lang="hu-HU" dirty="0"/>
              <a:t>„Üres-e” jellemző</a:t>
            </a:r>
          </a:p>
          <a:p>
            <a:pPr lvl="1"/>
            <a:r>
              <a:rPr lang="hu-HU" dirty="0"/>
              <a:t>„Összeadásból jön-e” jellemző</a:t>
            </a:r>
          </a:p>
          <a:p>
            <a:pPr lvl="1"/>
            <a:r>
              <a:rPr lang="hu-HU" dirty="0"/>
              <a:t>Show() metódus</a:t>
            </a:r>
          </a:p>
          <a:p>
            <a:pPr lvl="1"/>
            <a:r>
              <a:rPr lang="hu-HU" dirty="0"/>
              <a:t>Operátor túltöltés (+)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9F28F4-3364-38D3-9704-A12E5B20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568" y="0"/>
            <a:ext cx="4521432" cy="33148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17E43F8-85D6-2FD5-5B7A-C48A6478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095" y="4520818"/>
            <a:ext cx="7843905" cy="16016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C6160DD-6C94-0477-C6D4-1DFB2510E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63" y="5242802"/>
            <a:ext cx="3549832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8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A3AA8-C8F6-3923-56A6-AF31DBB0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főprogram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B5779E-D93C-F1D0-D4FD-7367C618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258"/>
            <a:ext cx="7532594" cy="4928768"/>
          </a:xfrm>
        </p:spPr>
        <p:txBody>
          <a:bodyPr/>
          <a:lstStyle/>
          <a:p>
            <a:r>
              <a:rPr lang="hu-HU" dirty="0" err="1"/>
              <a:t>Ready</a:t>
            </a:r>
            <a:r>
              <a:rPr lang="hu-HU" dirty="0"/>
              <a:t>() – a start menü. Ha entert nyom a játékos, igazat ad vissza</a:t>
            </a:r>
          </a:p>
          <a:p>
            <a:r>
              <a:rPr lang="hu-HU" dirty="0"/>
              <a:t>Starting() – ha új játékot kezd a játékos, legenerálja a táblát és 2 random helyre 2 </a:t>
            </a:r>
            <a:r>
              <a:rPr lang="hu-HU" dirty="0" err="1"/>
              <a:t>Tile</a:t>
            </a:r>
            <a:r>
              <a:rPr lang="hu-HU" dirty="0"/>
              <a:t>-t betesz (2-est vagy 4-est).</a:t>
            </a:r>
          </a:p>
          <a:p>
            <a:r>
              <a:rPr lang="hu-HU" dirty="0" err="1"/>
              <a:t>Move</a:t>
            </a:r>
            <a:r>
              <a:rPr lang="hu-HU" dirty="0"/>
              <a:t>() – gombnyomást vár, az alapján átrendezi a mátrixot</a:t>
            </a:r>
          </a:p>
          <a:p>
            <a:r>
              <a:rPr lang="hu-HU" dirty="0"/>
              <a:t>Ha a </a:t>
            </a:r>
            <a:r>
              <a:rPr lang="hu-HU" dirty="0" err="1"/>
              <a:t>Game.Over</a:t>
            </a:r>
            <a:r>
              <a:rPr lang="hu-HU" dirty="0"/>
              <a:t>() igazat ad, a játékosnak még van lehetősége egy visszavonásra.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96A8D4-58A8-DB34-D244-38DE9A0F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293" y="0"/>
            <a:ext cx="3655707" cy="229944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30AB65-3B1E-2435-6EE6-D2F922B8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393" y="2299447"/>
            <a:ext cx="3619686" cy="236867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A5A2F80-09F4-C640-FA0F-F8A73BAA9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642" y="4668119"/>
            <a:ext cx="4204358" cy="14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2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0B4898-5343-1E2F-5D48-C3BCB58E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"/>
            <a:ext cx="10515600" cy="1068346"/>
          </a:xfrm>
        </p:spPr>
        <p:txBody>
          <a:bodyPr/>
          <a:lstStyle/>
          <a:p>
            <a:r>
              <a:rPr lang="hu-HU" dirty="0" err="1"/>
              <a:t>Game.Transpose</a:t>
            </a:r>
            <a:r>
              <a:rPr lang="hu-HU" dirty="0"/>
              <a:t>(</a:t>
            </a:r>
            <a:r>
              <a:rPr lang="hu-HU" dirty="0" err="1"/>
              <a:t>Tile</a:t>
            </a:r>
            <a:r>
              <a:rPr lang="hu-HU" dirty="0"/>
              <a:t>[,] </a:t>
            </a:r>
            <a:r>
              <a:rPr lang="hu-HU" dirty="0" err="1"/>
              <a:t>table</a:t>
            </a:r>
            <a:r>
              <a:rPr lang="hu-HU" dirty="0"/>
              <a:t>, int[] </a:t>
            </a:r>
            <a:r>
              <a:rPr lang="hu-HU" dirty="0" err="1"/>
              <a:t>nums</a:t>
            </a:r>
            <a:r>
              <a:rPr lang="hu-HU" dirty="0"/>
              <a:t> )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D86D34-320D-1713-CC07-E985688D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682"/>
            <a:ext cx="6994712" cy="5592254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nums</a:t>
            </a:r>
            <a:r>
              <a:rPr lang="hu-HU" dirty="0"/>
              <a:t> paramétert a </a:t>
            </a:r>
            <a:r>
              <a:rPr lang="hu-HU" dirty="0" err="1"/>
              <a:t>StartingNums</a:t>
            </a:r>
            <a:r>
              <a:rPr lang="hu-HU" dirty="0"/>
              <a:t> statikus osztály </a:t>
            </a:r>
            <a:r>
              <a:rPr lang="hu-HU" dirty="0" err="1"/>
              <a:t>Get</a:t>
            </a:r>
            <a:r>
              <a:rPr lang="hu-HU" dirty="0"/>
              <a:t> funkciója adja meg</a:t>
            </a:r>
          </a:p>
          <a:p>
            <a:r>
              <a:rPr lang="hu-HU" dirty="0"/>
              <a:t>Erre azért van szükség, hogy 1*2 </a:t>
            </a:r>
            <a:r>
              <a:rPr lang="hu-HU" dirty="0" err="1"/>
              <a:t>nestelt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looppal</a:t>
            </a:r>
            <a:r>
              <a:rPr lang="hu-HU" dirty="0"/>
              <a:t> meg lehessen oldani a mozgatást 4*2 helyett (pl.:)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Első kettő szám: az első ellenőrzött </a:t>
            </a:r>
            <a:r>
              <a:rPr lang="hu-HU" dirty="0" err="1"/>
              <a:t>Tile</a:t>
            </a:r>
            <a:endParaRPr lang="hu-HU" dirty="0"/>
          </a:p>
          <a:p>
            <a:r>
              <a:rPr lang="hu-HU" dirty="0"/>
              <a:t>Második kettő: merrefele </a:t>
            </a:r>
            <a:r>
              <a:rPr lang="hu-HU" dirty="0" err="1"/>
              <a:t>kerresse</a:t>
            </a:r>
            <a:r>
              <a:rPr lang="hu-HU" dirty="0"/>
              <a:t> az ugyanolyan értékűt</a:t>
            </a:r>
          </a:p>
          <a:p>
            <a:r>
              <a:rPr lang="hu-HU" dirty="0"/>
              <a:t>Utolsó 4: lásd a példa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B0847E-07A3-EDB6-843C-4481F3C19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912" y="1148486"/>
            <a:ext cx="4359088" cy="1863706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C7819C7-F1D2-8D79-F14A-1D915AA0AF27}"/>
              </a:ext>
            </a:extLst>
          </p:cNvPr>
          <p:cNvSpPr txBox="1"/>
          <p:nvPr/>
        </p:nvSpPr>
        <p:spPr>
          <a:xfrm>
            <a:off x="3805517" y="2839826"/>
            <a:ext cx="3157817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int </a:t>
            </a:r>
            <a:r>
              <a:rPr lang="hu-HU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x,y</a:t>
            </a: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(int i = 0; i &lt; 4; i++){</a:t>
            </a:r>
          </a:p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hu-HU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(int j = 0; j &lt; 4; j++){</a:t>
            </a:r>
          </a:p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	x += </a:t>
            </a:r>
            <a:r>
              <a:rPr lang="hu-HU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	y += </a:t>
            </a:r>
            <a:r>
              <a:rPr lang="hu-HU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x += </a:t>
            </a:r>
            <a:r>
              <a:rPr lang="hu-HU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[6];</a:t>
            </a:r>
          </a:p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y += </a:t>
            </a:r>
            <a:r>
              <a:rPr lang="hu-HU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[7];</a:t>
            </a:r>
          </a:p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7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75C2C6-6297-16D0-2985-8C90EB70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Győzelem, vereség, visszavonás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6BB307-7DD2-B813-D09D-F35543665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258"/>
            <a:ext cx="6969919" cy="4928768"/>
          </a:xfrm>
        </p:spPr>
        <p:txBody>
          <a:bodyPr/>
          <a:lstStyle/>
          <a:p>
            <a:r>
              <a:rPr lang="hu-HU" dirty="0"/>
              <a:t>Akkor nyert, ha egy </a:t>
            </a:r>
            <a:r>
              <a:rPr lang="hu-HU" dirty="0" err="1"/>
              <a:t>tile</a:t>
            </a:r>
            <a:r>
              <a:rPr lang="hu-HU" dirty="0"/>
              <a:t> értéke 2048</a:t>
            </a:r>
          </a:p>
          <a:p>
            <a:r>
              <a:rPr lang="hu-HU" dirty="0"/>
              <a:t>Ha még nem nyert, akkor a mátrix legnagyobb eleme max 2048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a nyerés feltétele, hogy 2048 a legnagyobb szám a képernyőn, </a:t>
            </a:r>
            <a:r>
              <a:rPr lang="hu-HU" b="1" dirty="0"/>
              <a:t>és</a:t>
            </a:r>
            <a:r>
              <a:rPr lang="hu-HU" dirty="0"/>
              <a:t> még nem nyert a játékos.</a:t>
            </a:r>
          </a:p>
          <a:p>
            <a:r>
              <a:rPr lang="hu-HU" dirty="0"/>
              <a:t>Akkor veszített, ha nincs két egymás melletti egyforma </a:t>
            </a:r>
            <a:r>
              <a:rPr lang="hu-HU" dirty="0" err="1"/>
              <a:t>tile</a:t>
            </a:r>
            <a:r>
              <a:rPr lang="hu-HU" dirty="0"/>
              <a:t>, valamint üres mező sincs</a:t>
            </a:r>
          </a:p>
          <a:p>
            <a:r>
              <a:rPr lang="hu-HU" dirty="0"/>
              <a:t>Visszavonás fájlból történik:</a:t>
            </a:r>
          </a:p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52A407C-40D8-88FC-96A8-EE892494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119" y="928158"/>
            <a:ext cx="4383881" cy="311114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4ECD9EF-3212-C059-D3F5-F663E6C5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19" y="4060731"/>
            <a:ext cx="4383881" cy="44061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898D3CE-24A0-31FE-701B-019676AA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19" y="4522783"/>
            <a:ext cx="4383881" cy="222681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AC1748B-CC45-41F6-8599-8E0031ED0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773" y="4877658"/>
            <a:ext cx="2724290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9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F53C7D-3C46-4AF4-5335-E94D8445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 fájlokkal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77E2A2-AC42-CE69-83A1-FBF262F2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258"/>
            <a:ext cx="7035053" cy="4928768"/>
          </a:xfrm>
        </p:spPr>
        <p:txBody>
          <a:bodyPr/>
          <a:lstStyle/>
          <a:p>
            <a:r>
              <a:rPr lang="hu-HU" dirty="0"/>
              <a:t>6 metódus:</a:t>
            </a:r>
          </a:p>
          <a:p>
            <a:pPr lvl="1"/>
            <a:r>
              <a:rPr lang="hu-HU" dirty="0" err="1"/>
              <a:t>Újrahasználható</a:t>
            </a:r>
            <a:r>
              <a:rPr lang="hu-HU" dirty="0"/>
              <a:t> fileRead(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filename</a:t>
            </a:r>
            <a:r>
              <a:rPr lang="hu-HU" dirty="0"/>
              <a:t>) és </a:t>
            </a:r>
            <a:r>
              <a:rPr lang="hu-HU" dirty="0" err="1"/>
              <a:t>fileWrite</a:t>
            </a:r>
            <a:r>
              <a:rPr lang="hu-HU" dirty="0"/>
              <a:t>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filename</a:t>
            </a:r>
            <a:r>
              <a:rPr lang="hu-HU" dirty="0"/>
              <a:t>,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, </a:t>
            </a:r>
            <a:r>
              <a:rPr lang="hu-HU" dirty="0" err="1"/>
              <a:t>bool</a:t>
            </a:r>
            <a:r>
              <a:rPr lang="hu-HU" dirty="0"/>
              <a:t> </a:t>
            </a:r>
            <a:r>
              <a:rPr lang="hu-HU" dirty="0" err="1"/>
              <a:t>appendMode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getTableFromFile</a:t>
            </a:r>
            <a:r>
              <a:rPr lang="hu-HU" dirty="0"/>
              <a:t>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filename</a:t>
            </a:r>
            <a:r>
              <a:rPr lang="hu-HU" dirty="0"/>
              <a:t>) és </a:t>
            </a:r>
            <a:r>
              <a:rPr lang="hu-HU" dirty="0" err="1"/>
              <a:t>writeTableToFile</a:t>
            </a:r>
            <a:r>
              <a:rPr lang="hu-HU" dirty="0"/>
              <a:t>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filename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refreshHighscore</a:t>
            </a:r>
            <a:r>
              <a:rPr lang="hu-HU" dirty="0"/>
              <a:t>() és </a:t>
            </a:r>
            <a:r>
              <a:rPr lang="hu-HU" dirty="0" err="1"/>
              <a:t>getHighscore</a:t>
            </a:r>
            <a:r>
              <a:rPr lang="hu-HU" dirty="0"/>
              <a:t>()</a:t>
            </a:r>
          </a:p>
          <a:p>
            <a:r>
              <a:rPr lang="hu-HU" dirty="0"/>
              <a:t>„rekurzív” fájlbeolvasás, hibák elkerülése érdekében: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845493-C542-39FE-80FF-F1C6100E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816" y="0"/>
            <a:ext cx="4553184" cy="332122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8D3F39A-BD11-9262-2C95-0C5585B0B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56" y="4497626"/>
            <a:ext cx="6363027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Pair Programming? - Unruly">
            <a:extLst>
              <a:ext uri="{FF2B5EF4-FFF2-40B4-BE49-F238E27FC236}">
                <a16:creationId xmlns:a16="http://schemas.microsoft.com/office/drawing/2014/main" id="{0912B862-5971-52B0-61D3-DC2475253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15"/>
          <a:stretch/>
        </p:blipFill>
        <p:spPr bwMode="auto">
          <a:xfrm>
            <a:off x="7053262" y="0"/>
            <a:ext cx="5138738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65BD441-96EA-53CA-0D2F-A74460E6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748886-0FA1-7E2D-00DB-6864E7B5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258"/>
            <a:ext cx="6912769" cy="1921207"/>
          </a:xfrm>
        </p:spPr>
        <p:txBody>
          <a:bodyPr/>
          <a:lstStyle/>
          <a:p>
            <a:r>
              <a:rPr lang="hu-HU"/>
              <a:t>A GitHubon látható sorok nem feltétlenül a szellemi gazdájukhoz tartoznak 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/>
              <a:t> pair programming</a:t>
            </a:r>
          </a:p>
          <a:p>
            <a:r>
              <a:rPr lang="hu-HU"/>
              <a:t>Lényege röviden: egyik mondja, másik írja</a:t>
            </a:r>
          </a:p>
          <a:p>
            <a:endParaRPr lang="en-US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8C5BEF3-3BD7-CB78-EF2B-B691FB1B3A0E}"/>
              </a:ext>
            </a:extLst>
          </p:cNvPr>
          <p:cNvSpPr txBox="1">
            <a:spLocks/>
          </p:cNvSpPr>
          <p:nvPr/>
        </p:nvSpPr>
        <p:spPr>
          <a:xfrm>
            <a:off x="838200" y="285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hu-HU" dirty="0"/>
              <a:t>Tesztelés, </a:t>
            </a:r>
            <a:r>
              <a:rPr lang="hu-HU" dirty="0" err="1"/>
              <a:t>release</a:t>
            </a:r>
            <a:r>
              <a:rPr lang="hu-HU" dirty="0"/>
              <a:t> </a:t>
            </a:r>
            <a:r>
              <a:rPr lang="hu-HU" dirty="0" err="1"/>
              <a:t>day</a:t>
            </a:r>
            <a:endParaRPr lang="en-US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7A0CB9BF-26FC-F8A8-B9E2-162D4EE4FD7E}"/>
              </a:ext>
            </a:extLst>
          </p:cNvPr>
          <p:cNvSpPr txBox="1">
            <a:spLocks/>
          </p:cNvSpPr>
          <p:nvPr/>
        </p:nvSpPr>
        <p:spPr>
          <a:xfrm>
            <a:off x="838199" y="3999146"/>
            <a:ext cx="6912769" cy="2441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Tulajdonképpen játék a saját játékunkkal</a:t>
            </a:r>
          </a:p>
          <a:p>
            <a:r>
              <a:rPr lang="hu-HU" dirty="0"/>
              <a:t>A játék tesztelési szakaszába egy </a:t>
            </a:r>
            <a:r>
              <a:rPr lang="hu-HU" dirty="0" err="1"/>
              <a:t>twitch</a:t>
            </a:r>
            <a:r>
              <a:rPr lang="hu-HU" dirty="0"/>
              <a:t> </a:t>
            </a:r>
            <a:r>
              <a:rPr lang="hu-HU" dirty="0" err="1"/>
              <a:t>streamert</a:t>
            </a:r>
            <a:r>
              <a:rPr lang="hu-HU" dirty="0"/>
              <a:t> is bevontunk: ttv_En0ugh</a:t>
            </a:r>
          </a:p>
          <a:p>
            <a:r>
              <a:rPr lang="hu-HU" dirty="0"/>
              <a:t>Mindezt annak érdekében, hogy biztosan hibamentes kódot tudjunk biztosítani a megrendelőnek</a:t>
            </a:r>
          </a:p>
        </p:txBody>
      </p:sp>
    </p:spTree>
    <p:extLst>
      <p:ext uri="{BB962C8B-B14F-4D97-AF65-F5344CB8AC3E}">
        <p14:creationId xmlns:p14="http://schemas.microsoft.com/office/powerpoint/2010/main" val="3413416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1BE1FC-5471-0713-81D1-B668CFD1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endParaRPr lang="en-US" dirty="0"/>
          </a:p>
        </p:txBody>
      </p:sp>
      <p:pic>
        <p:nvPicPr>
          <p:cNvPr id="1026" name="Picture 2" descr="Thumbs Up Emoji, HD Png Download - vhv | Thumbs up smiley, Emoji meme, Free  emoji">
            <a:extLst>
              <a:ext uri="{FF2B5EF4-FFF2-40B4-BE49-F238E27FC236}">
                <a16:creationId xmlns:a16="http://schemas.microsoft.com/office/drawing/2014/main" id="{6D9D59DD-3479-16C0-C41F-0E428DC6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61" y="1104926"/>
            <a:ext cx="5328677" cy="52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572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437</Words>
  <Application>Microsoft Office PowerPoint</Application>
  <PresentationFormat>Szélesvásznú</PresentationFormat>
  <Paragraphs>56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Office-téma</vt:lpstr>
      <vt:lpstr>Console 2048</vt:lpstr>
      <vt:lpstr>Az ötlet:</vt:lpstr>
      <vt:lpstr>A program felépítése</vt:lpstr>
      <vt:lpstr>A főprogram</vt:lpstr>
      <vt:lpstr>Game.Transpose(Tile[,] table, int[] nums )</vt:lpstr>
      <vt:lpstr>Győzelem, vereség, visszavonás</vt:lpstr>
      <vt:lpstr>Munka fájlokkal</vt:lpstr>
      <vt:lpstr>Csapatmunka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2048</dc:title>
  <dc:creator>Ádám Podlipnik</dc:creator>
  <cp:lastModifiedBy>Ádám Podlipnik</cp:lastModifiedBy>
  <cp:revision>1</cp:revision>
  <dcterms:created xsi:type="dcterms:W3CDTF">2024-01-01T19:29:54Z</dcterms:created>
  <dcterms:modified xsi:type="dcterms:W3CDTF">2024-01-01T21:08:01Z</dcterms:modified>
</cp:coreProperties>
</file>