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18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31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79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62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45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62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70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315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513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61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F5C-C307-4A3C-8968-29E140740C8B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3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18F5C-C307-4A3C-8968-29E140740C8B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9843-C522-4A57-A286-AE9F55164C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217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7400" cy="20574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spc="5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Enefté</a:t>
            </a:r>
            <a:endParaRPr lang="hu-HU" b="1" spc="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hu-HU" spc="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Készítette</a:t>
            </a:r>
          </a:p>
          <a:p>
            <a:pPr algn="r">
              <a:lnSpc>
                <a:spcPct val="100000"/>
              </a:lnSpc>
            </a:pPr>
            <a:r>
              <a:rPr lang="hu-HU" spc="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Marquetant</a:t>
            </a:r>
            <a:r>
              <a:rPr lang="hu-HU" spc="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Zalán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hu-HU" spc="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Podlipnik</a:t>
            </a:r>
            <a:r>
              <a:rPr lang="hu-HU" spc="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Ádám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hu-HU" spc="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Moldován András</a:t>
            </a:r>
            <a:endParaRPr lang="hu-HU" spc="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7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72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46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984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451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5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184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761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62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Szélesvásznú</PresentationFormat>
  <Paragraphs>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Office-téma</vt:lpstr>
      <vt:lpstr>Enefté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Enefté</dc:title>
  <dc:creator>András</dc:creator>
  <cp:lastModifiedBy>András</cp:lastModifiedBy>
  <cp:revision>5</cp:revision>
  <dcterms:created xsi:type="dcterms:W3CDTF">2022-04-25T09:19:03Z</dcterms:created>
  <dcterms:modified xsi:type="dcterms:W3CDTF">2022-04-25T09:23:41Z</dcterms:modified>
</cp:coreProperties>
</file>