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31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9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6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45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6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0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15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1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6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8F5C-C307-4A3C-8968-29E140740C8B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17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7400" cy="20574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spc="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Enefté</a:t>
            </a:r>
            <a:endParaRPr lang="hu-HU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hu-HU" spc="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Készítette</a:t>
            </a:r>
          </a:p>
          <a:p>
            <a:pPr algn="r">
              <a:lnSpc>
                <a:spcPct val="100000"/>
              </a:lnSpc>
            </a:pPr>
            <a:r>
              <a:rPr lang="hu-HU" spc="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Marquetant</a:t>
            </a:r>
            <a:r>
              <a:rPr lang="hu-HU" spc="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Zalán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hu-HU" spc="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Podlipnik</a:t>
            </a:r>
            <a:r>
              <a:rPr lang="hu-HU" spc="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Ádám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hu-HU" spc="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Moldován András</a:t>
            </a:r>
            <a:endParaRPr lang="hu-HU" spc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0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Főoldal</a:t>
            </a:r>
            <a:endParaRPr lang="hu-HU" sz="6000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87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0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hu-HU" sz="6000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6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0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Áruház</a:t>
            </a:r>
            <a:endParaRPr lang="hu-HU" sz="6000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4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0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Kereskedés</a:t>
            </a:r>
            <a:endParaRPr lang="hu-HU" sz="6000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8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0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Beállítások</a:t>
            </a:r>
            <a:endParaRPr lang="hu-HU" sz="6000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0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GYIK</a:t>
            </a:r>
            <a:endParaRPr lang="hu-HU" sz="6000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0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Fejlesztők</a:t>
            </a:r>
            <a:endParaRPr lang="hu-HU" sz="6000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8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000" b="1" spc="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Kér</a:t>
            </a:r>
            <a:r>
              <a:rPr lang="hu-HU" sz="6000" b="1" spc="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hu-HU" sz="6000" b="1" spc="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dések</a:t>
            </a:r>
            <a:endParaRPr lang="hu-HU" sz="6000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6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Szélesvásznú</PresentationFormat>
  <Paragraphs>13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Office-téma</vt:lpstr>
      <vt:lpstr>Enefté</vt:lpstr>
      <vt:lpstr>Főoldal</vt:lpstr>
      <vt:lpstr>Login</vt:lpstr>
      <vt:lpstr>Áruház</vt:lpstr>
      <vt:lpstr>Kereskedés</vt:lpstr>
      <vt:lpstr>Beállítások</vt:lpstr>
      <vt:lpstr>GYIK</vt:lpstr>
      <vt:lpstr>Fejlesztők</vt:lpstr>
      <vt:lpstr>Kérsdések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Enefté</dc:title>
  <dc:creator>András</dc:creator>
  <cp:lastModifiedBy>András</cp:lastModifiedBy>
  <cp:revision>8</cp:revision>
  <dcterms:created xsi:type="dcterms:W3CDTF">2022-04-25T09:19:03Z</dcterms:created>
  <dcterms:modified xsi:type="dcterms:W3CDTF">2022-04-26T08:20:31Z</dcterms:modified>
</cp:coreProperties>
</file>