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7B0A-B11B-479F-971E-104840D30CE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277E-4B96-419B-B9C1-4301C76CD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28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7B0A-B11B-479F-971E-104840D30CE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277E-4B96-419B-B9C1-4301C76CD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7B0A-B11B-479F-971E-104840D30CE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277E-4B96-419B-B9C1-4301C76CD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15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7B0A-B11B-479F-971E-104840D30CE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277E-4B96-419B-B9C1-4301C76CD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92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7B0A-B11B-479F-971E-104840D30CE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277E-4B96-419B-B9C1-4301C76CD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99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7B0A-B11B-479F-971E-104840D30CE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277E-4B96-419B-B9C1-4301C76CD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5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7B0A-B11B-479F-971E-104840D30CE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277E-4B96-419B-B9C1-4301C76CD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36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7B0A-B11B-479F-971E-104840D30CE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277E-4B96-419B-B9C1-4301C76CD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84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7B0A-B11B-479F-971E-104840D30CE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277E-4B96-419B-B9C1-4301C76CD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94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7B0A-B11B-479F-971E-104840D30CE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277E-4B96-419B-B9C1-4301C76CD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20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7B0A-B11B-479F-971E-104840D30CE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277E-4B96-419B-B9C1-4301C76CD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26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27B0A-B11B-479F-971E-104840D30CE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277E-4B96-419B-B9C1-4301C76CD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52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大作业总结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魏来 学号：</a:t>
            </a:r>
            <a:r>
              <a:rPr lang="en-US" altLang="zh-CN" dirty="0" smtClean="0"/>
              <a:t>2017211303</a:t>
            </a:r>
          </a:p>
          <a:p>
            <a:r>
              <a:rPr lang="zh-CN" altLang="en-US" dirty="0"/>
              <a:t>移动</a:t>
            </a:r>
            <a:r>
              <a:rPr lang="zh-CN" altLang="en-US" dirty="0" smtClean="0"/>
              <a:t>互联网课程期末大作业总结</a:t>
            </a:r>
            <a:endParaRPr lang="en-US" altLang="zh-CN" dirty="0" smtClean="0"/>
          </a:p>
          <a:p>
            <a:r>
              <a:rPr lang="en-US" altLang="zh-CN" dirty="0" smtClean="0"/>
              <a:t>https://github.com/MegaFuture/-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54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此次作业为魏来单人完成</a:t>
            </a:r>
            <a:endParaRPr lang="en-US" altLang="zh-CN" dirty="0" smtClean="0"/>
          </a:p>
          <a:p>
            <a:r>
              <a:rPr lang="zh-CN" altLang="en-US" dirty="0"/>
              <a:t>单人</a:t>
            </a:r>
            <a:r>
              <a:rPr lang="zh-CN" altLang="en-US" dirty="0" smtClean="0"/>
              <a:t>完成就不存在分工问题了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13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RecyclerView</a:t>
            </a:r>
            <a:r>
              <a:rPr lang="zh-CN" altLang="en-US" dirty="0" smtClean="0"/>
              <a:t>显示视频列表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Glide</a:t>
            </a:r>
            <a:r>
              <a:rPr lang="zh-CN" altLang="en-US" dirty="0" smtClean="0"/>
              <a:t>加载封面图</a:t>
            </a:r>
            <a:endParaRPr lang="en-US" altLang="zh-CN" dirty="0" smtClean="0"/>
          </a:p>
          <a:p>
            <a:r>
              <a:rPr lang="zh-CN" altLang="en-US" dirty="0" smtClean="0"/>
              <a:t>从视频信息流点击某个视频封面进入播放页面</a:t>
            </a:r>
          </a:p>
          <a:p>
            <a:r>
              <a:rPr lang="zh-CN" altLang="en-US" dirty="0" smtClean="0"/>
              <a:t>根据视频信息的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播放视频</a:t>
            </a:r>
          </a:p>
          <a:p>
            <a:r>
              <a:rPr lang="zh-CN" altLang="en-US" dirty="0" smtClean="0"/>
              <a:t>单击视频窗口暂停</a:t>
            </a:r>
            <a:r>
              <a:rPr lang="en-US" altLang="zh-CN" dirty="0" smtClean="0"/>
              <a:t>/</a:t>
            </a:r>
            <a:r>
              <a:rPr lang="zh-CN" altLang="en-US" dirty="0" smtClean="0"/>
              <a:t>继续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16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创新点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显示了作者、点赞数与头像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2669720"/>
            <a:ext cx="5077051" cy="249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4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创新点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使用了</a:t>
            </a:r>
            <a:r>
              <a:rPr lang="en-US" altLang="zh-CN" dirty="0" err="1" smtClean="0"/>
              <a:t>MediaController</a:t>
            </a:r>
            <a:r>
              <a:rPr lang="zh-CN" altLang="en-US" dirty="0" smtClean="0"/>
              <a:t>类可以实现暂停、进度拖动、旋转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873" y="2438518"/>
            <a:ext cx="2424113" cy="387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时间紧任务重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由于课程紧张，我开始着手开发的时候已经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9</a:t>
            </a:r>
            <a:r>
              <a:rPr lang="zh-CN" altLang="en-US" dirty="0" smtClean="0"/>
              <a:t>日了，而且又是我一个人组队，所以说时间紧任务重，这也导致了很多可以去做的功能也没做，只做了一个基础版本的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至于</a:t>
            </a:r>
            <a:r>
              <a:rPr lang="zh-CN" altLang="en-US" dirty="0" smtClean="0"/>
              <a:t>开发的时候，由于之前有认真写作业，所以遇到的一些问题也都按照以前的经验解决了。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018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182</Words>
  <Application>Microsoft Office PowerPoint</Application>
  <PresentationFormat>宽屏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大作业总结</vt:lpstr>
      <vt:lpstr>分工</vt:lpstr>
      <vt:lpstr>实现的功能</vt:lpstr>
      <vt:lpstr>创新点</vt:lpstr>
      <vt:lpstr>创新点</vt:lpstr>
      <vt:lpstr>难点</vt:lpstr>
    </vt:vector>
  </TitlesOfParts>
  <Company>sdfsdfsdfs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大作业总结</dc:title>
  <dc:creator>魏 来</dc:creator>
  <cp:lastModifiedBy>魏 来</cp:lastModifiedBy>
  <cp:revision>10</cp:revision>
  <dcterms:created xsi:type="dcterms:W3CDTF">2020-06-10T17:47:32Z</dcterms:created>
  <dcterms:modified xsi:type="dcterms:W3CDTF">2020-06-10T18:06:06Z</dcterms:modified>
</cp:coreProperties>
</file>