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45504098" name="Slide Image Placeholder 1"/>
          <p:cNvSpPr>
            <a:spLocks noChangeAspect="1" noGrp="1" noRot="1"/>
          </p:cNvSpPr>
          <p:nvPr>
            <p:ph type="sldImg"/>
          </p:nvPr>
        </p:nvSpPr>
        <p:spPr bwMode="auto"/>
      </p:sp>
      <p:sp>
        <p:nvSpPr>
          <p:cNvPr id="1979407179" name="Notes Placeholder 2"/>
          <p:cNvSpPr>
            <a:spLocks noGrp="1"/>
          </p:cNvSpPr>
          <p:nvPr>
            <p:ph type="body" idx="1"/>
          </p:nvPr>
        </p:nvSpPr>
        <p:spPr bwMode="auto"/>
        <p:txBody>
          <a:bodyPr/>
          <a:lstStyle/>
          <a:p>
            <a:pPr>
              <a:defRPr/>
            </a:pPr>
            <a:endParaRPr/>
          </a:p>
        </p:txBody>
      </p:sp>
      <p:sp>
        <p:nvSpPr>
          <p:cNvPr id="1885302928" name="Slide Number Placeholder 3"/>
          <p:cNvSpPr>
            <a:spLocks noGrp="1"/>
          </p:cNvSpPr>
          <p:nvPr>
            <p:ph type="sldNum" sz="quarter" idx="10"/>
          </p:nvPr>
        </p:nvSpPr>
        <p:spPr bwMode="auto"/>
        <p:txBody>
          <a:bodyPr/>
          <a:lstStyle/>
          <a:p>
            <a:pPr>
              <a:defRPr/>
            </a:pPr>
            <a:fld id="{C5DBD21B-708E-9E41-B907-75E4AEDFDB11}"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73996644" name="Slide Image Placeholder 1"/>
          <p:cNvSpPr>
            <a:spLocks noChangeAspect="1" noGrp="1" noRot="1"/>
          </p:cNvSpPr>
          <p:nvPr>
            <p:ph type="sldImg"/>
          </p:nvPr>
        </p:nvSpPr>
        <p:spPr bwMode="auto"/>
      </p:sp>
      <p:sp>
        <p:nvSpPr>
          <p:cNvPr id="1588695432" name="Notes Placeholder 2"/>
          <p:cNvSpPr>
            <a:spLocks noGrp="1"/>
          </p:cNvSpPr>
          <p:nvPr>
            <p:ph type="body" idx="1"/>
          </p:nvPr>
        </p:nvSpPr>
        <p:spPr bwMode="auto"/>
        <p:txBody>
          <a:bodyPr/>
          <a:lstStyle/>
          <a:p>
            <a:pPr>
              <a:defRPr/>
            </a:pPr>
            <a:endParaRPr/>
          </a:p>
        </p:txBody>
      </p:sp>
      <p:sp>
        <p:nvSpPr>
          <p:cNvPr id="1834958371" name="Slide Number Placeholder 3"/>
          <p:cNvSpPr>
            <a:spLocks noGrp="1"/>
          </p:cNvSpPr>
          <p:nvPr>
            <p:ph type="sldNum" sz="quarter" idx="10"/>
          </p:nvPr>
        </p:nvSpPr>
        <p:spPr bwMode="auto"/>
        <p:txBody>
          <a:bodyPr/>
          <a:lstStyle/>
          <a:p>
            <a:pPr>
              <a:defRPr/>
            </a:pPr>
            <a:fld id="{19A85C13-C734-E453-47E7-8871E59DF616}"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32315209" name="Slide Image Placeholder 1"/>
          <p:cNvSpPr>
            <a:spLocks noChangeAspect="1" noGrp="1" noRot="1"/>
          </p:cNvSpPr>
          <p:nvPr>
            <p:ph type="sldImg"/>
          </p:nvPr>
        </p:nvSpPr>
        <p:spPr bwMode="auto"/>
      </p:sp>
      <p:sp>
        <p:nvSpPr>
          <p:cNvPr id="389517839" name="Notes Placeholder 2"/>
          <p:cNvSpPr>
            <a:spLocks noGrp="1"/>
          </p:cNvSpPr>
          <p:nvPr>
            <p:ph type="body" idx="1"/>
          </p:nvPr>
        </p:nvSpPr>
        <p:spPr bwMode="auto"/>
        <p:txBody>
          <a:bodyPr/>
          <a:lstStyle/>
          <a:p>
            <a:pPr>
              <a:defRPr/>
            </a:pPr>
            <a:endParaRPr/>
          </a:p>
        </p:txBody>
      </p:sp>
      <p:sp>
        <p:nvSpPr>
          <p:cNvPr id="880699206" name="Slide Number Placeholder 3"/>
          <p:cNvSpPr>
            <a:spLocks noGrp="1"/>
          </p:cNvSpPr>
          <p:nvPr>
            <p:ph type="sldNum" sz="quarter" idx="10"/>
          </p:nvPr>
        </p:nvSpPr>
        <p:spPr bwMode="auto"/>
        <p:txBody>
          <a:bodyPr/>
          <a:lstStyle/>
          <a:p>
            <a:pPr>
              <a:defRPr/>
            </a:pPr>
            <a:fld id="{E4B16122-768C-3B80-52EB-D59723A68BBA}"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52062983" name="Slide Image Placeholder 1"/>
          <p:cNvSpPr>
            <a:spLocks noChangeAspect="1" noGrp="1" noRot="1"/>
          </p:cNvSpPr>
          <p:nvPr>
            <p:ph type="sldImg"/>
          </p:nvPr>
        </p:nvSpPr>
        <p:spPr bwMode="auto">
          <a:xfrm>
            <a:off x="685800" y="1143000"/>
            <a:ext cx="5486400" cy="3086100"/>
          </a:xfrm>
        </p:spPr>
      </p:sp>
      <p:sp>
        <p:nvSpPr>
          <p:cNvPr id="572047436" name="Notes Placeholder 2"/>
          <p:cNvSpPr>
            <a:spLocks noGrp="1"/>
          </p:cNvSpPr>
          <p:nvPr>
            <p:ph type="body" idx="1"/>
          </p:nvPr>
        </p:nvSpPr>
        <p:spPr bwMode="auto"/>
        <p:txBody>
          <a:bodyPr/>
          <a:lstStyle/>
          <a:p>
            <a:pPr>
              <a:defRPr/>
            </a:pPr>
            <a:endParaRPr lang="en-US">
              <a:latin typeface="Arial"/>
              <a:cs typeface="Arial"/>
            </a:endParaRPr>
          </a:p>
        </p:txBody>
      </p:sp>
      <p:sp>
        <p:nvSpPr>
          <p:cNvPr id="2011203214" name="Slide Number Placeholder 3"/>
          <p:cNvSpPr>
            <a:spLocks noGrp="1"/>
          </p:cNvSpPr>
          <p:nvPr>
            <p:ph type="sldNum" sz="quarter" idx="10"/>
          </p:nvPr>
        </p:nvSpPr>
        <p:spPr bwMode="auto"/>
        <p:txBody>
          <a:bodyPr/>
          <a:lstStyle/>
          <a:p>
            <a:pPr>
              <a:defRPr/>
            </a:pPr>
            <a:fld id="{39B0EEA1-130F-29E1-0C9A-28843596EE18}" type="slidenum">
              <a:rPr lang="en-US"/>
              <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06746422" name="Slide Image Placeholder 1"/>
          <p:cNvSpPr>
            <a:spLocks noChangeAspect="1" noGrp="1" noRot="1"/>
          </p:cNvSpPr>
          <p:nvPr>
            <p:ph type="sldImg"/>
          </p:nvPr>
        </p:nvSpPr>
        <p:spPr bwMode="auto"/>
      </p:sp>
      <p:sp>
        <p:nvSpPr>
          <p:cNvPr id="1100651280" name="Notes Placeholder 2"/>
          <p:cNvSpPr>
            <a:spLocks noGrp="1"/>
          </p:cNvSpPr>
          <p:nvPr>
            <p:ph type="body" idx="1"/>
          </p:nvPr>
        </p:nvSpPr>
        <p:spPr bwMode="auto"/>
        <p:txBody>
          <a:bodyPr/>
          <a:lstStyle/>
          <a:p>
            <a:pPr>
              <a:defRPr/>
            </a:pPr>
            <a:endParaRPr/>
          </a:p>
        </p:txBody>
      </p:sp>
      <p:sp>
        <p:nvSpPr>
          <p:cNvPr id="1333403142" name="Slide Number Placeholder 3"/>
          <p:cNvSpPr>
            <a:spLocks noGrp="1"/>
          </p:cNvSpPr>
          <p:nvPr>
            <p:ph type="sldNum" sz="quarter" idx="10"/>
          </p:nvPr>
        </p:nvSpPr>
        <p:spPr bwMode="auto"/>
        <p:txBody>
          <a:bodyPr/>
          <a:lstStyle/>
          <a:p>
            <a:pPr>
              <a:defRPr/>
            </a:pPr>
            <a:fld id="{FABB7610-C1F6-303D-7802-DC4D91060524}"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5775323" name="Slide Image Placeholder 1"/>
          <p:cNvSpPr>
            <a:spLocks noChangeAspect="1" noGrp="1" noRot="1"/>
          </p:cNvSpPr>
          <p:nvPr>
            <p:ph type="sldImg"/>
          </p:nvPr>
        </p:nvSpPr>
        <p:spPr bwMode="auto">
          <a:xfrm>
            <a:off x="685800" y="1143000"/>
            <a:ext cx="5486400" cy="3086100"/>
          </a:xfrm>
        </p:spPr>
      </p:sp>
      <p:sp>
        <p:nvSpPr>
          <p:cNvPr id="614983763" name="Notes Placeholder 2"/>
          <p:cNvSpPr>
            <a:spLocks noGrp="1"/>
          </p:cNvSpPr>
          <p:nvPr>
            <p:ph type="body" idx="1"/>
          </p:nvPr>
        </p:nvSpPr>
        <p:spPr bwMode="auto"/>
        <p:txBody>
          <a:bodyPr/>
          <a:lstStyle/>
          <a:p>
            <a:pPr>
              <a:defRPr/>
            </a:pPr>
            <a:endParaRPr lang="en-US">
              <a:latin typeface="Arial"/>
              <a:cs typeface="Arial"/>
            </a:endParaRPr>
          </a:p>
        </p:txBody>
      </p:sp>
      <p:sp>
        <p:nvSpPr>
          <p:cNvPr id="1425208545" name="Slide Number Placeholder 3"/>
          <p:cNvSpPr>
            <a:spLocks noGrp="1"/>
          </p:cNvSpPr>
          <p:nvPr>
            <p:ph type="sldNum" sz="quarter" idx="10"/>
          </p:nvPr>
        </p:nvSpPr>
        <p:spPr bwMode="auto"/>
        <p:txBody>
          <a:bodyPr/>
          <a:lstStyle/>
          <a:p>
            <a:pPr>
              <a:defRPr/>
            </a:pPr>
            <a:fld id="{22F3C59E-6759-4B87-CB1D-8C3DC036F244}" type="slidenum">
              <a:rPr lang="en-US"/>
              <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79F34C-8ADD-4ADB-4ADA-CDC99B4DF98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72811293" name="Slide Image Placeholder 1"/>
          <p:cNvSpPr>
            <a:spLocks noChangeAspect="1" noGrp="1" noRot="1"/>
          </p:cNvSpPr>
          <p:nvPr>
            <p:ph type="sldImg"/>
          </p:nvPr>
        </p:nvSpPr>
        <p:spPr bwMode="auto"/>
      </p:sp>
      <p:sp>
        <p:nvSpPr>
          <p:cNvPr id="1064418877" name="Notes Placeholder 2"/>
          <p:cNvSpPr>
            <a:spLocks noGrp="1"/>
          </p:cNvSpPr>
          <p:nvPr>
            <p:ph type="body" idx="1"/>
          </p:nvPr>
        </p:nvSpPr>
        <p:spPr bwMode="auto"/>
        <p:txBody>
          <a:bodyPr/>
          <a:lstStyle/>
          <a:p>
            <a:pPr>
              <a:defRPr/>
            </a:pPr>
            <a:endParaRPr/>
          </a:p>
        </p:txBody>
      </p:sp>
      <p:sp>
        <p:nvSpPr>
          <p:cNvPr id="1363560493" name="Slide Number Placeholder 3"/>
          <p:cNvSpPr>
            <a:spLocks noGrp="1"/>
          </p:cNvSpPr>
          <p:nvPr>
            <p:ph type="sldNum" sz="quarter" idx="10"/>
          </p:nvPr>
        </p:nvSpPr>
        <p:spPr bwMode="auto"/>
        <p:txBody>
          <a:bodyPr/>
          <a:lstStyle/>
          <a:p>
            <a:pPr>
              <a:defRPr/>
            </a:pPr>
            <a:fld id="{73A3401D-313B-6E23-5877-CC4FDFC26EA2}"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12906960" name="Slide Image Placeholder 1"/>
          <p:cNvSpPr>
            <a:spLocks noChangeAspect="1" noGrp="1" noRot="1"/>
          </p:cNvSpPr>
          <p:nvPr>
            <p:ph type="sldImg"/>
          </p:nvPr>
        </p:nvSpPr>
        <p:spPr bwMode="auto"/>
      </p:sp>
      <p:sp>
        <p:nvSpPr>
          <p:cNvPr id="1255999077" name="Notes Placeholder 2"/>
          <p:cNvSpPr>
            <a:spLocks noGrp="1"/>
          </p:cNvSpPr>
          <p:nvPr>
            <p:ph type="body" idx="1"/>
          </p:nvPr>
        </p:nvSpPr>
        <p:spPr bwMode="auto"/>
        <p:txBody>
          <a:bodyPr/>
          <a:lstStyle/>
          <a:p>
            <a:pPr>
              <a:defRPr/>
            </a:pPr>
            <a:endParaRPr/>
          </a:p>
        </p:txBody>
      </p:sp>
      <p:sp>
        <p:nvSpPr>
          <p:cNvPr id="981769220" name="Slide Number Placeholder 3"/>
          <p:cNvSpPr>
            <a:spLocks noGrp="1"/>
          </p:cNvSpPr>
          <p:nvPr>
            <p:ph type="sldNum" sz="quarter" idx="10"/>
          </p:nvPr>
        </p:nvSpPr>
        <p:spPr bwMode="auto"/>
        <p:txBody>
          <a:bodyPr/>
          <a:lstStyle/>
          <a:p>
            <a:pPr>
              <a:defRPr/>
            </a:pPr>
            <a:fld id="{086E8719-345B-6396-0AEC-3DCA70224A5E}"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0325206" name="Slide Image Placeholder 1"/>
          <p:cNvSpPr>
            <a:spLocks noChangeAspect="1" noGrp="1" noRot="1"/>
          </p:cNvSpPr>
          <p:nvPr>
            <p:ph type="sldImg"/>
          </p:nvPr>
        </p:nvSpPr>
        <p:spPr bwMode="auto"/>
      </p:sp>
      <p:sp>
        <p:nvSpPr>
          <p:cNvPr id="1038273933" name="Notes Placeholder 2"/>
          <p:cNvSpPr>
            <a:spLocks noGrp="1"/>
          </p:cNvSpPr>
          <p:nvPr>
            <p:ph type="body" idx="1"/>
          </p:nvPr>
        </p:nvSpPr>
        <p:spPr bwMode="auto"/>
        <p:txBody>
          <a:bodyPr/>
          <a:lstStyle/>
          <a:p>
            <a:pPr>
              <a:defRPr/>
            </a:pPr>
            <a:endParaRPr/>
          </a:p>
        </p:txBody>
      </p:sp>
      <p:sp>
        <p:nvSpPr>
          <p:cNvPr id="1253113204" name="Slide Number Placeholder 3"/>
          <p:cNvSpPr>
            <a:spLocks noGrp="1"/>
          </p:cNvSpPr>
          <p:nvPr>
            <p:ph type="sldNum" sz="quarter" idx="10"/>
          </p:nvPr>
        </p:nvSpPr>
        <p:spPr bwMode="auto"/>
        <p:txBody>
          <a:bodyPr/>
          <a:lstStyle/>
          <a:p>
            <a:pPr>
              <a:defRPr/>
            </a:pPr>
            <a:fld id="{1B938C81-B66B-CC50-FDCC-370505F58DD6}"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48837961" name="Slide Image Placeholder 1"/>
          <p:cNvSpPr>
            <a:spLocks noChangeAspect="1" noGrp="1" noRot="1"/>
          </p:cNvSpPr>
          <p:nvPr>
            <p:ph type="sldImg"/>
          </p:nvPr>
        </p:nvSpPr>
        <p:spPr bwMode="auto"/>
      </p:sp>
      <p:sp>
        <p:nvSpPr>
          <p:cNvPr id="368618540" name="Notes Placeholder 2"/>
          <p:cNvSpPr>
            <a:spLocks noGrp="1"/>
          </p:cNvSpPr>
          <p:nvPr>
            <p:ph type="body" idx="1"/>
          </p:nvPr>
        </p:nvSpPr>
        <p:spPr bwMode="auto"/>
        <p:txBody>
          <a:bodyPr/>
          <a:lstStyle/>
          <a:p>
            <a:pPr>
              <a:defRPr/>
            </a:pPr>
            <a:endParaRPr/>
          </a:p>
        </p:txBody>
      </p:sp>
      <p:sp>
        <p:nvSpPr>
          <p:cNvPr id="468618756" name="Slide Number Placeholder 3"/>
          <p:cNvSpPr>
            <a:spLocks noGrp="1"/>
          </p:cNvSpPr>
          <p:nvPr>
            <p:ph type="sldNum" sz="quarter" idx="10"/>
          </p:nvPr>
        </p:nvSpPr>
        <p:spPr bwMode="auto"/>
        <p:txBody>
          <a:bodyPr/>
          <a:lstStyle/>
          <a:p>
            <a:pPr>
              <a:defRPr/>
            </a:pPr>
            <a:fld id="{4FAADBDC-C383-5F29-063B-20992662354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0092540" name="Slide Image Placeholder 1"/>
          <p:cNvSpPr>
            <a:spLocks noChangeAspect="1" noGrp="1" noRot="1"/>
          </p:cNvSpPr>
          <p:nvPr>
            <p:ph type="sldImg"/>
          </p:nvPr>
        </p:nvSpPr>
        <p:spPr bwMode="auto"/>
      </p:sp>
      <p:sp>
        <p:nvSpPr>
          <p:cNvPr id="171657275" name="Notes Placeholder 2"/>
          <p:cNvSpPr>
            <a:spLocks noGrp="1"/>
          </p:cNvSpPr>
          <p:nvPr>
            <p:ph type="body" idx="1"/>
          </p:nvPr>
        </p:nvSpPr>
        <p:spPr bwMode="auto"/>
        <p:txBody>
          <a:bodyPr/>
          <a:lstStyle/>
          <a:p>
            <a:pPr>
              <a:defRPr/>
            </a:pPr>
            <a:endParaRPr/>
          </a:p>
        </p:txBody>
      </p:sp>
      <p:sp>
        <p:nvSpPr>
          <p:cNvPr id="1623644752" name="Slide Number Placeholder 3"/>
          <p:cNvSpPr>
            <a:spLocks noGrp="1"/>
          </p:cNvSpPr>
          <p:nvPr>
            <p:ph type="sldNum" sz="quarter" idx="10"/>
          </p:nvPr>
        </p:nvSpPr>
        <p:spPr bwMode="auto"/>
        <p:txBody>
          <a:bodyPr/>
          <a:lstStyle/>
          <a:p>
            <a:pPr>
              <a:defRPr/>
            </a:pPr>
            <a:fld id="{65BC7B0D-B0D7-D6BD-D6B9-75EE8182FB05}"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4223228" name="Slide Image Placeholder 1"/>
          <p:cNvSpPr>
            <a:spLocks noChangeAspect="1" noGrp="1" noRot="1"/>
          </p:cNvSpPr>
          <p:nvPr>
            <p:ph type="sldImg"/>
          </p:nvPr>
        </p:nvSpPr>
        <p:spPr bwMode="auto"/>
      </p:sp>
      <p:sp>
        <p:nvSpPr>
          <p:cNvPr id="15005821" name="Notes Placeholder 2"/>
          <p:cNvSpPr>
            <a:spLocks noGrp="1"/>
          </p:cNvSpPr>
          <p:nvPr>
            <p:ph type="body" idx="1"/>
          </p:nvPr>
        </p:nvSpPr>
        <p:spPr bwMode="auto"/>
        <p:txBody>
          <a:bodyPr/>
          <a:lstStyle/>
          <a:p>
            <a:pPr>
              <a:defRPr/>
            </a:pPr>
            <a:endParaRPr/>
          </a:p>
        </p:txBody>
      </p:sp>
      <p:sp>
        <p:nvSpPr>
          <p:cNvPr id="1434229583" name="Slide Number Placeholder 3"/>
          <p:cNvSpPr>
            <a:spLocks noGrp="1"/>
          </p:cNvSpPr>
          <p:nvPr>
            <p:ph type="sldNum" sz="quarter" idx="10"/>
          </p:nvPr>
        </p:nvSpPr>
        <p:spPr bwMode="auto"/>
        <p:txBody>
          <a:bodyPr/>
          <a:lstStyle/>
          <a:p>
            <a:pPr>
              <a:defRPr/>
            </a:pPr>
            <a:fld id="{4ACD89DC-08F8-50D0-968D-42434CEE6AA2}"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90719540" name="Slide Image Placeholder 1"/>
          <p:cNvSpPr>
            <a:spLocks noChangeAspect="1" noGrp="1" noRot="1"/>
          </p:cNvSpPr>
          <p:nvPr>
            <p:ph type="sldImg"/>
          </p:nvPr>
        </p:nvSpPr>
        <p:spPr bwMode="auto"/>
      </p:sp>
      <p:sp>
        <p:nvSpPr>
          <p:cNvPr id="2144283786" name="Notes Placeholder 2"/>
          <p:cNvSpPr>
            <a:spLocks noGrp="1"/>
          </p:cNvSpPr>
          <p:nvPr>
            <p:ph type="body" idx="1"/>
          </p:nvPr>
        </p:nvSpPr>
        <p:spPr bwMode="auto"/>
        <p:txBody>
          <a:bodyPr/>
          <a:lstStyle/>
          <a:p>
            <a:pPr>
              <a:defRPr/>
            </a:pPr>
            <a:endParaRPr/>
          </a:p>
        </p:txBody>
      </p:sp>
      <p:sp>
        <p:nvSpPr>
          <p:cNvPr id="668232010" name="Slide Number Placeholder 3"/>
          <p:cNvSpPr>
            <a:spLocks noGrp="1"/>
          </p:cNvSpPr>
          <p:nvPr>
            <p:ph type="sldNum" sz="quarter" idx="10"/>
          </p:nvPr>
        </p:nvSpPr>
        <p:spPr bwMode="auto"/>
        <p:txBody>
          <a:bodyPr/>
          <a:lstStyle/>
          <a:p>
            <a:pPr>
              <a:defRPr/>
            </a:pPr>
            <a:fld id="{D5A5AC7B-9E38-4140-DC8C-D2F2F3A4FBC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defRPr/>
            </a:pPr>
            <a:r>
              <a:rPr lang="en-US" sz="9600" b="1"/>
              <a:t>SDR</a:t>
            </a:r>
            <a:br>
              <a:rPr lang="en-US"/>
            </a:br>
            <a:br>
              <a:rPr lang="en-US" u="sng"/>
            </a:br>
            <a:r>
              <a:rPr lang="en-US" u="sng"/>
              <a:t>S</a:t>
            </a:r>
            <a:r>
              <a:rPr lang="en-US"/>
              <a:t>oftware </a:t>
            </a:r>
            <a:r>
              <a:rPr lang="en-US" u="sng"/>
              <a:t>D</a:t>
            </a:r>
            <a:r>
              <a:rPr lang="en-US"/>
              <a:t>efined </a:t>
            </a:r>
            <a:r>
              <a:rPr lang="en-US" u="sng"/>
              <a:t>R</a:t>
            </a:r>
            <a:r>
              <a:rPr lang="en-US"/>
              <a:t>adio</a:t>
            </a:r>
            <a:endParaRPr lang="en-US"/>
          </a:p>
        </p:txBody>
      </p:sp>
      <p:sp>
        <p:nvSpPr>
          <p:cNvPr id="3" name="Subtitle 2"/>
          <p:cNvSpPr>
            <a:spLocks noGrp="1"/>
          </p:cNvSpPr>
          <p:nvPr>
            <p:ph type="subTitle" idx="1"/>
          </p:nvPr>
        </p:nvSpPr>
        <p:spPr bwMode="auto">
          <a:xfrm flipH="0" flipV="0">
            <a:off x="1523999" y="3602037"/>
            <a:ext cx="9144000" cy="3224211"/>
          </a:xfrm>
        </p:spPr>
        <p:txBody>
          <a:bodyPr/>
          <a:lstStyle/>
          <a:p>
            <a:pPr>
              <a:defRPr/>
            </a:pPr>
            <a:endParaRPr lang="en-US"/>
          </a:p>
          <a:p>
            <a:pPr>
              <a:defRPr/>
            </a:pPr>
            <a:r>
              <a:rPr lang="en-US"/>
              <a:t>Groupe MegaGiga ASBL</a:t>
            </a:r>
            <a:endParaRPr lang="en-US"/>
          </a:p>
          <a:p>
            <a:pPr>
              <a:defRPr/>
            </a:pPr>
            <a:r>
              <a:rPr lang="en-US" sz="2000" i="1"/>
              <a:t>December 2024</a:t>
            </a:r>
            <a:br>
              <a:rPr lang="en-US" sz="1200" i="1"/>
            </a:br>
            <a:endParaRPr sz="1200" i="1"/>
          </a:p>
          <a:p>
            <a:pPr>
              <a:defRPr/>
            </a:pPr>
            <a:endParaRPr sz="1200"/>
          </a:p>
          <a:p>
            <a:pPr>
              <a:defRPr/>
            </a:pPr>
            <a:endParaRPr sz="1200"/>
          </a:p>
          <a:p>
            <a:pPr>
              <a:defRPr/>
            </a:pPr>
            <a:endParaRPr sz="1200"/>
          </a:p>
          <a:p>
            <a:pPr>
              <a:defRPr/>
            </a:pPr>
            <a:endParaRPr sz="1200"/>
          </a:p>
          <a:p>
            <a:pPr>
              <a:defRPr/>
            </a:pPr>
            <a:endParaRPr sz="1200"/>
          </a:p>
          <a:p>
            <a:pPr>
              <a:defRPr/>
            </a:pPr>
            <a:r>
              <a:rPr lang="en-US" sz="1200" b="0" i="1" u="none" strike="noStrike" cap="none" spc="0">
                <a:solidFill>
                  <a:schemeClr val="tx1"/>
                </a:solidFill>
                <a:latin typeface="Arial"/>
                <a:ea typeface="Arial"/>
                <a:cs typeface="Arial"/>
              </a:rPr>
              <a:t>This document is released under the conditions of the MIT license.</a:t>
            </a:r>
            <a:endParaRPr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38783736" name="Title 1"/>
          <p:cNvSpPr>
            <a:spLocks noGrp="1"/>
          </p:cNvSpPr>
          <p:nvPr>
            <p:ph type="title"/>
          </p:nvPr>
        </p:nvSpPr>
        <p:spPr bwMode="auto">
          <a:xfrm flipH="0" flipV="0">
            <a:off x="838198"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Gqrx</a:t>
            </a:r>
            <a:endParaRPr sz="2400"/>
          </a:p>
        </p:txBody>
      </p:sp>
      <p:pic>
        <p:nvPicPr>
          <p:cNvPr id="115123272" name=""/>
          <p:cNvPicPr>
            <a:picLocks noChangeAspect="1"/>
          </p:cNvPicPr>
          <p:nvPr/>
        </p:nvPicPr>
        <p:blipFill>
          <a:blip r:embed="rId3"/>
          <a:srcRect l="0" t="24040" r="0" b="24292"/>
          <a:stretch/>
        </p:blipFill>
        <p:spPr bwMode="auto">
          <a:xfrm rot="0" flipH="0" flipV="0">
            <a:off x="1333498" y="1412874"/>
            <a:ext cx="9524999" cy="49212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43002942" name="Title 1"/>
          <p:cNvSpPr>
            <a:spLocks noGrp="1"/>
          </p:cNvSpPr>
          <p:nvPr>
            <p:ph type="title"/>
          </p:nvPr>
        </p:nvSpPr>
        <p:spPr bwMode="auto">
          <a:xfrm flipH="0" flipV="0">
            <a:off x="838198"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Gnu Radio Companion</a:t>
            </a:r>
            <a:endParaRPr sz="2400"/>
          </a:p>
        </p:txBody>
      </p:sp>
      <p:pic>
        <p:nvPicPr>
          <p:cNvPr id="172804401" name=""/>
          <p:cNvPicPr>
            <a:picLocks noChangeAspect="1"/>
          </p:cNvPicPr>
          <p:nvPr/>
        </p:nvPicPr>
        <p:blipFill>
          <a:blip r:embed="rId3"/>
          <a:srcRect l="14517" t="21833" r="14482" b="22164"/>
          <a:stretch/>
        </p:blipFill>
        <p:spPr bwMode="auto">
          <a:xfrm rot="0" flipH="0" flipV="0">
            <a:off x="2716249" y="968373"/>
            <a:ext cx="6762749" cy="5333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96317992" name="Title 1"/>
          <p:cNvSpPr>
            <a:spLocks noGrp="1"/>
          </p:cNvSpPr>
          <p:nvPr>
            <p:ph type="title"/>
          </p:nvPr>
        </p:nvSpPr>
        <p:spPr bwMode="auto">
          <a:xfrm flipH="0" flipV="0">
            <a:off x="838197" y="365122"/>
            <a:ext cx="10515600" cy="49017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Gnu Radio Companion</a:t>
            </a:r>
            <a:endParaRPr sz="2400"/>
          </a:p>
        </p:txBody>
      </p:sp>
      <p:pic>
        <p:nvPicPr>
          <p:cNvPr id="1523185659" name=""/>
          <p:cNvPicPr>
            <a:picLocks noChangeAspect="1"/>
          </p:cNvPicPr>
          <p:nvPr/>
        </p:nvPicPr>
        <p:blipFill>
          <a:blip r:embed="rId3"/>
          <a:srcRect l="14517" t="21833" r="14482" b="22164"/>
          <a:stretch/>
        </p:blipFill>
        <p:spPr bwMode="auto">
          <a:xfrm rot="0" flipH="0" flipV="0">
            <a:off x="2716248" y="968373"/>
            <a:ext cx="6762748" cy="533399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9498298"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defRPr/>
            </a:pPr>
            <a:r>
              <a:rPr lang="en-US" sz="9600" b="1"/>
              <a:t>SDR</a:t>
            </a:r>
            <a:br>
              <a:rPr lang="en-US"/>
            </a:br>
            <a:br>
              <a:rPr lang="en-US" u="sng"/>
            </a:br>
            <a:r>
              <a:rPr lang="en-US" u="sng"/>
              <a:t>S</a:t>
            </a:r>
            <a:r>
              <a:rPr lang="en-US"/>
              <a:t>oftware </a:t>
            </a:r>
            <a:r>
              <a:rPr lang="en-US" u="sng"/>
              <a:t>D</a:t>
            </a:r>
            <a:r>
              <a:rPr lang="en-US"/>
              <a:t>efined </a:t>
            </a:r>
            <a:r>
              <a:rPr lang="en-US" u="sng"/>
              <a:t>R</a:t>
            </a:r>
            <a:r>
              <a:rPr lang="en-US"/>
              <a:t>adio</a:t>
            </a:r>
            <a:endParaRPr lang="en-US"/>
          </a:p>
        </p:txBody>
      </p:sp>
      <p:sp>
        <p:nvSpPr>
          <p:cNvPr id="2135005674" name="Subtitle 2"/>
          <p:cNvSpPr>
            <a:spLocks noGrp="1"/>
          </p:cNvSpPr>
          <p:nvPr>
            <p:ph type="subTitle" idx="1"/>
          </p:nvPr>
        </p:nvSpPr>
        <p:spPr bwMode="auto">
          <a:xfrm flipH="0" flipV="0">
            <a:off x="1523999" y="3602037"/>
            <a:ext cx="9144000" cy="3081076"/>
          </a:xfrm>
        </p:spPr>
        <p:txBody>
          <a:bodyPr vertOverflow="overflow" horzOverflow="overflow" vert="horz" wrap="square" lIns="91440" tIns="45720" rIns="91440" bIns="45720" numCol="1" spcCol="0" rtlCol="0" fromWordArt="0" anchor="t" anchorCtr="0" forceAA="0" upright="0" compatLnSpc="0">
            <a:normAutofit/>
          </a:bodyPr>
          <a:lstStyle/>
          <a:p>
            <a:pPr>
              <a:defRPr/>
            </a:pPr>
            <a:endParaRPr lang="en-US"/>
          </a:p>
          <a:p>
            <a:pPr>
              <a:defRPr/>
            </a:pPr>
            <a:r>
              <a:rPr lang="en-US" sz="2000" b="1" i="1" u="sng"/>
              <a:t>Demonstration</a:t>
            </a:r>
            <a:r>
              <a:rPr lang="en-US" sz="2000" i="1"/>
              <a:t>:</a:t>
            </a:r>
            <a:endParaRPr lang="en-US" sz="2000" i="1"/>
          </a:p>
          <a:p>
            <a:pPr>
              <a:defRPr/>
            </a:pPr>
            <a:r>
              <a:rPr lang="en-US" sz="2000" i="0"/>
              <a:t>sdr++</a:t>
            </a:r>
            <a:endParaRPr sz="2000" i="0"/>
          </a:p>
          <a:p>
            <a:pPr>
              <a:defRPr/>
            </a:pPr>
            <a:r>
              <a:rPr lang="en-US" sz="2000" i="0"/>
              <a:t>Gnu Radio Companion</a:t>
            </a:r>
            <a:endParaRPr sz="2000" i="0"/>
          </a:p>
          <a:p>
            <a:pPr>
              <a:defRPr/>
            </a:pPr>
            <a:r>
              <a:rPr lang="en-US" sz="2000" i="0"/>
              <a:t>Gnu Radio Companion Python</a:t>
            </a:r>
            <a:endParaRPr i="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1866385" name="Title 1"/>
          <p:cNvSpPr>
            <a:spLocks noGrp="1"/>
          </p:cNvSpPr>
          <p:nvPr>
            <p:ph type="title"/>
          </p:nvPr>
        </p:nvSpPr>
        <p:spPr bwMode="auto">
          <a:xfrm flipH="0" flipV="0">
            <a:off x="838197"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Scrambling</a:t>
            </a:r>
            <a:endParaRPr sz="2400"/>
          </a:p>
        </p:txBody>
      </p:sp>
      <p:pic>
        <p:nvPicPr>
          <p:cNvPr id="105300651" name=""/>
          <p:cNvPicPr>
            <a:picLocks noChangeAspect="1"/>
          </p:cNvPicPr>
          <p:nvPr/>
        </p:nvPicPr>
        <p:blipFill>
          <a:blip r:embed="rId3"/>
          <a:stretch/>
        </p:blipFill>
        <p:spPr bwMode="auto">
          <a:xfrm rot="0" flipH="0" flipV="0">
            <a:off x="1333498" y="968374"/>
            <a:ext cx="9524998" cy="5587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87684463"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defRPr/>
            </a:pPr>
            <a:r>
              <a:rPr lang="en-US" sz="9600" b="1"/>
              <a:t>SDR</a:t>
            </a:r>
            <a:br>
              <a:rPr lang="en-US"/>
            </a:br>
            <a:br>
              <a:rPr lang="en-US" u="sng"/>
            </a:br>
            <a:r>
              <a:rPr lang="en-US" u="sng"/>
              <a:t>S</a:t>
            </a:r>
            <a:r>
              <a:rPr lang="en-US"/>
              <a:t>oftware </a:t>
            </a:r>
            <a:r>
              <a:rPr lang="en-US" u="sng"/>
              <a:t>D</a:t>
            </a:r>
            <a:r>
              <a:rPr lang="en-US"/>
              <a:t>efined </a:t>
            </a:r>
            <a:r>
              <a:rPr lang="en-US" u="sng"/>
              <a:t>R</a:t>
            </a:r>
            <a:r>
              <a:rPr lang="en-US"/>
              <a:t>adio</a:t>
            </a:r>
            <a:endParaRPr lang="en-US"/>
          </a:p>
        </p:txBody>
      </p:sp>
      <p:sp>
        <p:nvSpPr>
          <p:cNvPr id="1568305622" name="Subtitle 2"/>
          <p:cNvSpPr>
            <a:spLocks noGrp="1"/>
          </p:cNvSpPr>
          <p:nvPr>
            <p:ph type="subTitle" idx="1"/>
          </p:nvPr>
        </p:nvSpPr>
        <p:spPr bwMode="auto">
          <a:xfrm flipH="0" flipV="0">
            <a:off x="1523998" y="3602036"/>
            <a:ext cx="9144000" cy="3081075"/>
          </a:xfrm>
        </p:spPr>
        <p:txBody>
          <a:bodyPr vertOverflow="overflow" horzOverflow="overflow" vert="horz" wrap="square" lIns="91440" tIns="45720" rIns="91440" bIns="45720" numCol="1" spcCol="0" rtlCol="0" fromWordArt="0" anchor="t" anchorCtr="0" forceAA="0" upright="0" compatLnSpc="0">
            <a:normAutofit/>
          </a:bodyPr>
          <a:lstStyle/>
          <a:p>
            <a:pPr>
              <a:defRPr/>
            </a:pPr>
            <a:endParaRPr lang="en-US"/>
          </a:p>
          <a:p>
            <a:pPr>
              <a:defRPr/>
            </a:pPr>
            <a:r>
              <a:rPr lang="en-US" sz="2000" b="1" i="1" u="sng"/>
              <a:t>No - Demonstration</a:t>
            </a:r>
            <a:r>
              <a:rPr lang="en-US" sz="2000" i="1"/>
              <a:t>:</a:t>
            </a:r>
            <a:endParaRPr lang="en-US" sz="2000" i="1"/>
          </a:p>
          <a:p>
            <a:pPr algn="ctr">
              <a:defRPr/>
            </a:pPr>
            <a:r>
              <a:rPr lang="en-US" sz="2000" i="0"/>
              <a:t>Since signal scrambling is illegal in most countries, we could not possible recommend doing it, not even for fun or for test purposes, without taking the necessary precautions to contain your scrambling signal within the perimeter of a Faraday cage or a Sarcophagus.</a:t>
            </a:r>
            <a:br>
              <a:rPr lang="en-US" sz="2000" i="0"/>
            </a:br>
            <a:br>
              <a:rPr lang="en-US" sz="2000" i="0"/>
            </a:br>
            <a:r>
              <a:rPr lang="en-US" sz="2000" b="1" i="1">
                <a:solidFill>
                  <a:srgbClr val="C00000"/>
                </a:solidFill>
              </a:rPr>
              <a:t>Hence, we could not possibly demonstrate signal scrambling without being naughty boys, which we aren’t so we won’t.</a:t>
            </a:r>
            <a:endParaRPr b="1" i="1">
              <a:solidFill>
                <a:srgbClr val="C00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54087058"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Electromagnetic waves</a:t>
            </a:r>
            <a:endParaRPr sz="2400"/>
          </a:p>
        </p:txBody>
      </p:sp>
      <p:pic>
        <p:nvPicPr>
          <p:cNvPr id="742237869"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13356905"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Electromagnetic spectrum</a:t>
            </a:r>
            <a:endParaRPr sz="2400"/>
          </a:p>
        </p:txBody>
      </p:sp>
      <p:pic>
        <p:nvPicPr>
          <p:cNvPr id="663647877"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47434093"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Place withing the spectrum</a:t>
            </a:r>
            <a:endParaRPr sz="2400"/>
          </a:p>
        </p:txBody>
      </p:sp>
      <p:pic>
        <p:nvPicPr>
          <p:cNvPr id="367560746"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6070955"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Key frequencies between 1Mhz and 6Ghz</a:t>
            </a:r>
            <a:endParaRPr sz="2400"/>
          </a:p>
        </p:txBody>
      </p:sp>
      <p:pic>
        <p:nvPicPr>
          <p:cNvPr id="1227364329"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20859046"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Hardware – NooElec E4000</a:t>
            </a:r>
            <a:endParaRPr sz="2400"/>
          </a:p>
        </p:txBody>
      </p:sp>
      <p:pic>
        <p:nvPicPr>
          <p:cNvPr id="729495786"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22138032"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Hardware – HackRF One</a:t>
            </a:r>
            <a:endParaRPr sz="2400"/>
          </a:p>
        </p:txBody>
      </p:sp>
      <p:pic>
        <p:nvPicPr>
          <p:cNvPr id="513670414" name=""/>
          <p:cNvPicPr>
            <a:picLocks noChangeAspect="1"/>
          </p:cNvPicPr>
          <p:nvPr/>
        </p:nvPicPr>
        <p:blipFill>
          <a:blip r:embed="rId3"/>
          <a:srcRect l="21327" t="19671" r="19283" b="19512"/>
          <a:stretch/>
        </p:blipFill>
        <p:spPr bwMode="auto">
          <a:xfrm rot="0" flipH="0" flipV="0">
            <a:off x="4079389" y="991377"/>
            <a:ext cx="4033215" cy="413023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16400857"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Hardware – Specifications</a:t>
            </a:r>
            <a:endParaRPr sz="2400"/>
          </a:p>
        </p:txBody>
      </p:sp>
      <p:pic>
        <p:nvPicPr>
          <p:cNvPr id="2092480744" name=""/>
          <p:cNvPicPr>
            <a:picLocks noChangeAspect="1"/>
          </p:cNvPicPr>
          <p:nvPr/>
        </p:nvPicPr>
        <p:blipFill>
          <a:blip r:embed="rId3"/>
          <a:srcRect l="0" t="33344" r="0" b="32164"/>
          <a:stretch/>
        </p:blipFill>
        <p:spPr bwMode="auto">
          <a:xfrm rot="0" flipH="0" flipV="0">
            <a:off x="1333499" y="2079948"/>
            <a:ext cx="9524999" cy="328515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63910179" name="Title 1"/>
          <p:cNvSpPr>
            <a:spLocks noGrp="1"/>
          </p:cNvSpPr>
          <p:nvPr>
            <p:ph type="title"/>
          </p:nvPr>
        </p:nvSpPr>
        <p:spPr bwMode="auto">
          <a:xfrm flipH="0" flipV="0">
            <a:off x="838198"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Sdr++</a:t>
            </a:r>
            <a:endParaRPr sz="2400"/>
          </a:p>
        </p:txBody>
      </p:sp>
      <p:pic>
        <p:nvPicPr>
          <p:cNvPr id="134347276" name=""/>
          <p:cNvPicPr>
            <a:picLocks noChangeAspect="1"/>
          </p:cNvPicPr>
          <p:nvPr/>
        </p:nvPicPr>
        <p:blipFill>
          <a:blip r:embed="rId3"/>
          <a:srcRect l="0" t="20454" r="0" b="22823"/>
          <a:stretch/>
        </p:blipFill>
        <p:spPr bwMode="auto">
          <a:xfrm rot="0" flipH="0" flipV="0">
            <a:off x="1399712" y="1186721"/>
            <a:ext cx="9524999" cy="540270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ONLYOFFICE/8.1.1.27</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9</cp:revision>
  <dcterms:modified xsi:type="dcterms:W3CDTF">2024-12-17T14:17:42Z</dcterms:modified>
  <cp:category/>
  <cp:contentStatus/>
  <cp:version/>
</cp:coreProperties>
</file>