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7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0E79-401F-83F2-F2D1-60EAE4742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6BB9FE-785F-00E4-09D1-89FD50951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DAB25E-2FCC-E5EB-E9A8-93FFC4BB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0A1D-8702-48A3-8C14-771B24F5F3E6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43EFB0-70FB-AFE9-AB6D-7536492B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86C92F-A879-D368-138D-CF1202C4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4EDC-1499-4AB9-895E-C912EB0641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20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8AB2D-7958-017A-261C-A01420EF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6F2820-CE11-DB97-B95F-FDCE51619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E625C3-3B36-8FCB-4C70-BC6EE032C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0A1D-8702-48A3-8C14-771B24F5F3E6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2AB10F-958E-4D51-3659-0F92AC10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78F3F1-420F-E106-98B3-7080F6E2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4EDC-1499-4AB9-895E-C912EB0641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18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5AFFDF8-3C09-B098-FE64-B5B19759B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5A81DB-6133-C1B6-0B49-B9B016EAD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F0453B-3E8A-B037-C600-C39AE879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0A1D-8702-48A3-8C14-771B24F5F3E6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152EF6-2A1A-D1C1-AC53-89419BB6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F94040-E7C3-0795-9A47-0787841F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4EDC-1499-4AB9-895E-C912EB0641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93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096BA5-21AB-EAD8-526F-D15B1AA2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8A8FA4-6AC3-0F60-6ADC-6527F3F4E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96941D-0EE0-AF15-4192-E706E200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0A1D-8702-48A3-8C14-771B24F5F3E6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276A60-B6E8-8FF6-0E21-5AC69FFF2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CD63CE-FBA0-B691-EE6B-33F83E49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4EDC-1499-4AB9-895E-C912EB0641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03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99D01-8857-A1D7-E77A-30418F3C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5DA606-D3EC-8438-9E9E-D9DA788BD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0BAA66-1310-1996-7867-33BBFD83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0A1D-8702-48A3-8C14-771B24F5F3E6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64FB1F-6207-C5D3-39C1-6E95F23E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C80189-3021-6631-981C-7EAD0A75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4EDC-1499-4AB9-895E-C912EB0641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36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8D0D7-548E-F647-4725-8BBBDA38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B3E52A-3757-C1E8-3226-B2378968D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537F48-64C5-228C-54F9-B5C8E47FC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C4A050-EBD4-8B28-7B0F-DF5E835E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0A1D-8702-48A3-8C14-771B24F5F3E6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135815-1AA1-F3ED-05F6-38A82B6F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4A375A-539C-BEF5-6353-BF8C16AA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4EDC-1499-4AB9-895E-C912EB0641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0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CB6DCB-F5A1-C023-E331-5C4B075A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2EBD22-744B-7EE4-21E1-6CDD69998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C19031-05B9-A04C-EA6D-D169DC04E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29FC73-111C-55F2-BBAC-FD82C7575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DFB7DD7-1D7E-607B-8386-87F10468F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10A5F8B-AF89-5AC9-2939-01ADD7CD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0A1D-8702-48A3-8C14-771B24F5F3E6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EAA4FF-1FFF-3D12-EE4C-A040EC59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4036C44-DBC8-467D-5E9A-2FBC01A8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4EDC-1499-4AB9-895E-C912EB0641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25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AE2283-3CD1-B47B-B112-53723771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376316-1D75-8508-31FD-42951E8B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0A1D-8702-48A3-8C14-771B24F5F3E6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A560D1-276F-275D-416C-790B421B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127A0E-6C02-991A-FF56-50904946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4EDC-1499-4AB9-895E-C912EB0641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84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34B7118-7C97-E64A-C98D-A8A906F7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0A1D-8702-48A3-8C14-771B24F5F3E6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B99535D-DCA4-AD42-F4C7-7A8EA0F0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705A4B-CD86-7F3B-ADE4-65D84CFD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4EDC-1499-4AB9-895E-C912EB0641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26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ED831-4E84-5B4B-6F35-6E1F5AD2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5C0973-C417-1F4C-2EF6-A7F2EAF8B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398E50-2F66-ACDB-2D64-F731EF200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9E8D3B-0377-041D-5EE6-043D5F29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0A1D-8702-48A3-8C14-771B24F5F3E6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CF7283-D2CC-8E82-2E57-0D4BB13C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EF6DCF-3C7E-5B04-3791-ECC5D3BF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4EDC-1499-4AB9-895E-C912EB0641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04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36E6E-FD41-B227-8A63-83CA55454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C85025-54B3-31D9-3FBF-87DF5B88C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2853F4-5E68-F8F9-DCCC-57ECAD437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51929B-61AF-B6FA-275F-9B8B2070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0A1D-8702-48A3-8C14-771B24F5F3E6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375A83-55D1-3FAC-1799-347B789C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1153A4-7A1E-677B-9D3D-A504E4B3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4EDC-1499-4AB9-895E-C912EB0641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31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A55372F-FF97-CB16-98CC-B53859BA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CAD9A3-2636-B6A6-B316-92F258E6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BDC846-1836-C909-EA61-AE4AF3AAD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820A1D-8702-48A3-8C14-771B24F5F3E6}" type="datetimeFigureOut">
              <a:rPr lang="zh-TW" altLang="en-US" smtClean="0"/>
              <a:t>2025/4/6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06B74F-1A4E-BAF6-9FEB-EF01A56AE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F56EFD-CC88-20C9-2D3F-7D358BDCD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3D4EDC-1499-4AB9-895E-C912EB0641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92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7D16241-498A-3353-FD16-617A17550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2956"/>
            <a:ext cx="12192000" cy="297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2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megaintelligence2024@gmail.com</dc:creator>
  <cp:lastModifiedBy>megaintelligence2024@gmail.com</cp:lastModifiedBy>
  <cp:revision>1</cp:revision>
  <dcterms:created xsi:type="dcterms:W3CDTF">2025-04-05T20:43:22Z</dcterms:created>
  <dcterms:modified xsi:type="dcterms:W3CDTF">2025-04-05T20:44:00Z</dcterms:modified>
</cp:coreProperties>
</file>