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280" autoAdjust="0"/>
  </p:normalViewPr>
  <p:slideViewPr>
    <p:cSldViewPr snapToObjects="1">
      <p:cViewPr varScale="1">
        <p:scale>
          <a:sx n="116" d="100"/>
          <a:sy n="116" d="100"/>
        </p:scale>
        <p:origin x="10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="" xmlns:a16="http://schemas.microsoft.com/office/drawing/2014/main" id="{B0C951AF-D31E-409A-AC28-629D31BAC6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="" xmlns:a16="http://schemas.microsoft.com/office/drawing/2014/main" id="{78BB341D-51F5-4AFF-8168-8F175989B6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CE36491-BFFD-4B94-A621-D903F79A8831}" type="datetimeFigureOut">
              <a:rPr lang="pl-PL"/>
              <a:pPr>
                <a:defRPr/>
              </a:pPr>
              <a:t>15.10.2018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="" xmlns:a16="http://schemas.microsoft.com/office/drawing/2014/main" id="{F30B3CAB-71AA-48F3-A76D-758F179A41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="" xmlns:a16="http://schemas.microsoft.com/office/drawing/2014/main" id="{C36344B2-7049-46F2-8F87-D746954234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9C121C0-C61D-471F-BAF9-0516020D9B74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532691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="" xmlns:a16="http://schemas.microsoft.com/office/drawing/2014/main" id="{C9A8B4DD-731F-4626-8A5D-B479EED9BF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="" xmlns:a16="http://schemas.microsoft.com/office/drawing/2014/main" id="{9788A6B5-C7C3-4167-A157-C5BF43D628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44D0685-9880-4F5C-A1D7-C64A816F096A}" type="datetimeFigureOut">
              <a:rPr lang="pl-PL"/>
              <a:pPr>
                <a:defRPr/>
              </a:pPr>
              <a:t>15.10.2018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="" xmlns:a16="http://schemas.microsoft.com/office/drawing/2014/main" id="{709543C6-AF74-4A24-B109-C4399C7ED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="" xmlns:a16="http://schemas.microsoft.com/office/drawing/2014/main" id="{C6DD3EC3-2AE2-472D-931B-6C89F6480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="" xmlns:a16="http://schemas.microsoft.com/office/drawing/2014/main" id="{4F47AE5B-86F5-44CA-94DA-9F1E2008E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="" xmlns:a16="http://schemas.microsoft.com/office/drawing/2014/main" id="{8FA50F58-83AA-48C0-868E-6663E7A51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A4923EF-23E9-47B2-AA31-704406A76758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330382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="" xmlns:a16="http://schemas.microsoft.com/office/drawing/2014/main" id="{63A9EF11-044D-4895-B83B-BB938171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="" xmlns:a16="http://schemas.microsoft.com/office/drawing/2014/main" id="{98B68C72-3E8A-44F6-9608-0D3FA5ECEFBD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="" xmlns:a16="http://schemas.microsoft.com/office/drawing/2014/main" id="{50A977DF-E706-4CDD-B694-C164E3415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4164836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="" xmlns:a16="http://schemas.microsoft.com/office/drawing/2014/main" id="{3A5E0E41-575A-447E-881F-30A62AD2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32487B6D-23E5-42D4-BA6A-B12A48FF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6040000-208B-4BC5-AE91-D7CE2B9C8B03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2406268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="" xmlns:a16="http://schemas.microsoft.com/office/drawing/2014/main" id="{30B73A29-EE9A-4C4A-8844-7D1F1A98D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="" xmlns:a16="http://schemas.microsoft.com/office/drawing/2014/main" id="{F1339308-0339-49C4-BEEC-DD97BA129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6540106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="" xmlns:a16="http://schemas.microsoft.com/office/drawing/2014/main" id="{DC30D319-1AD9-44EF-9F54-BD7B3CFE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="" xmlns:a16="http://schemas.microsoft.com/office/drawing/2014/main" id="{4A37329F-7EF2-4FE1-AB63-D1ACCE3CB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76C62C7-8721-4136-BB3A-CAD9614AA52C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7797545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="" xmlns:a16="http://schemas.microsoft.com/office/drawing/2014/main" id="{2C2B9C8F-B381-40DE-81FC-42E17F119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="" xmlns:a16="http://schemas.microsoft.com/office/drawing/2014/main" id="{372C0391-9E37-4138-89BA-21FB55EA7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5896212-2E03-4B52-956B-CF5189DBDD49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8509282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="" xmlns:a16="http://schemas.microsoft.com/office/drawing/2014/main" id="{136A9A99-86AF-44E3-A092-784458C84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="" xmlns:a16="http://schemas.microsoft.com/office/drawing/2014/main" id="{B7E7D258-2F6D-4E2F-9E92-BB2CA67AA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EA97427-329B-4F49-B794-4EDE0C29D03C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5566957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="" xmlns:a16="http://schemas.microsoft.com/office/drawing/2014/main" id="{E96A4709-3FCD-4F61-8EA0-A2BB3C362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="" xmlns:a16="http://schemas.microsoft.com/office/drawing/2014/main" id="{B5E3C2EF-1860-406B-A05B-06E8257A0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1279454-C282-41E0-9008-16D5029ADD79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0978985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="" xmlns:a16="http://schemas.microsoft.com/office/drawing/2014/main" id="{58CAC09B-D8DC-48B7-8BB5-CC61DAE38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="" xmlns:a16="http://schemas.microsoft.com/office/drawing/2014/main" id="{765AB32A-7BF1-467B-98CF-77E01FDF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AF9B007-4A72-4093-9454-FCCBD9FF2870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58993901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="" xmlns:a16="http://schemas.microsoft.com/office/drawing/2014/main" id="{7525FCAF-55C3-4533-8F52-D654F5F5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="" xmlns:a16="http://schemas.microsoft.com/office/drawing/2014/main" id="{8A3184CA-E1BF-4F58-962C-8A1B2A23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46C2560-1AD6-4914-B4D5-A1EA327DF631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1021782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="" xmlns:a16="http://schemas.microsoft.com/office/drawing/2014/main" id="{3D4D2CFD-07AC-421D-B1A6-EADD15B6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0135D3D7-FEEE-4A18-AAB7-AB9778FB2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5AD0CA5-CA73-4DD9-BBCC-F14EA65C098D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10599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="" xmlns:a16="http://schemas.microsoft.com/office/drawing/2014/main" id="{51281868-88BA-4387-AF4D-890E88BBB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="" xmlns:a16="http://schemas.microsoft.com/office/drawing/2014/main" id="{B736041D-49D2-41EB-B2AA-0D2308C21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31640" y="692696"/>
            <a:ext cx="7716069" cy="2664296"/>
          </a:xfrm>
        </p:spPr>
        <p:txBody>
          <a:bodyPr/>
          <a:lstStyle/>
          <a:p>
            <a:pPr algn="ctr"/>
            <a:r>
              <a:rPr lang="en-GB" sz="3600" dirty="0" err="1" smtClean="0"/>
              <a:t>Rekonfigurowalność</a:t>
            </a:r>
            <a:r>
              <a:rPr lang="en-GB" sz="3600" dirty="0" smtClean="0"/>
              <a:t> e-</a:t>
            </a:r>
            <a:r>
              <a:rPr lang="en-GB" sz="3600" dirty="0" err="1" smtClean="0"/>
              <a:t>systemów</a:t>
            </a:r>
            <a:r>
              <a:rPr lang="en-GB" sz="3600" dirty="0" smtClean="0"/>
              <a:t> - </a:t>
            </a:r>
            <a:r>
              <a:rPr lang="en-GB" sz="3600" dirty="0" err="1" smtClean="0"/>
              <a:t>projekt</a:t>
            </a:r>
            <a:endParaRPr lang="en-GB" sz="3600" dirty="0" smtClean="0"/>
          </a:p>
          <a:p>
            <a:pPr algn="ctr"/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Testowanie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internetowej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aplikacji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Django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służącej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eksploracji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tekstu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przy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użyciu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narzędzia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Apache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Jmeter</a:t>
            </a: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 txBox="1">
            <a:spLocks/>
          </p:cNvSpPr>
          <p:nvPr/>
        </p:nvSpPr>
        <p:spPr bwMode="auto">
          <a:xfrm>
            <a:off x="1321768" y="4509120"/>
            <a:ext cx="7672884" cy="13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err="1" smtClean="0"/>
              <a:t>Prowadzący</a:t>
            </a:r>
            <a:r>
              <a:rPr lang="en-GB" sz="2400" kern="0" dirty="0"/>
              <a:t>: </a:t>
            </a:r>
            <a:r>
              <a:rPr lang="en-GB" sz="2400" kern="0" dirty="0" err="1"/>
              <a:t>dr</a:t>
            </a:r>
            <a:r>
              <a:rPr lang="en-GB" sz="2400" kern="0" dirty="0"/>
              <a:t> </a:t>
            </a:r>
            <a:r>
              <a:rPr lang="en-GB" sz="2400" kern="0" dirty="0" err="1"/>
              <a:t>inż</a:t>
            </a:r>
            <a:r>
              <a:rPr lang="en-GB" sz="2400" kern="0" dirty="0"/>
              <a:t>. </a:t>
            </a:r>
            <a:r>
              <a:rPr lang="en-GB" sz="2400" kern="0" dirty="0" err="1"/>
              <a:t>Dariusz</a:t>
            </a:r>
            <a:r>
              <a:rPr lang="en-GB" sz="2400" kern="0" dirty="0"/>
              <a:t> </a:t>
            </a:r>
            <a:r>
              <a:rPr lang="en-GB" sz="2400" kern="0" dirty="0" err="1"/>
              <a:t>Caban</a:t>
            </a:r>
            <a:endParaRPr lang="en-GB" sz="2400" kern="0" dirty="0" smtClean="0"/>
          </a:p>
          <a:p>
            <a:endParaRPr lang="en-GB" sz="2400" kern="0" dirty="0" smtClean="0"/>
          </a:p>
          <a:p>
            <a:r>
              <a:rPr lang="en-GB" sz="2400" kern="0" dirty="0" err="1" smtClean="0"/>
              <a:t>Autor</a:t>
            </a:r>
            <a:r>
              <a:rPr lang="en-GB" sz="2400" kern="0" dirty="0" smtClean="0"/>
              <a:t>: Filip Mazur</a:t>
            </a:r>
            <a:endParaRPr lang="en-GB" sz="2400" kern="0" dirty="0"/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63" y="1484784"/>
            <a:ext cx="8280446" cy="53732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 err="1" smtClean="0"/>
              <a:t>Zaadoptowanie</a:t>
            </a:r>
            <a:r>
              <a:rPr lang="en-GB" sz="2400" dirty="0" smtClean="0"/>
              <a:t> </a:t>
            </a:r>
            <a:r>
              <a:rPr lang="en-GB" sz="2400" dirty="0" err="1" smtClean="0"/>
              <a:t>aplikacji</a:t>
            </a:r>
            <a:r>
              <a:rPr lang="en-GB" sz="2400" dirty="0"/>
              <a:t> </a:t>
            </a:r>
            <a:r>
              <a:rPr lang="en-GB" sz="2400" dirty="0" smtClean="0"/>
              <a:t>Django do </a:t>
            </a:r>
            <a:r>
              <a:rPr lang="en-GB" sz="2400" dirty="0" err="1" smtClean="0"/>
              <a:t>testów</a:t>
            </a:r>
            <a:r>
              <a:rPr lang="en-GB" sz="2400" dirty="0" smtClean="0"/>
              <a:t>: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GB" sz="2000" dirty="0" err="1"/>
              <a:t>Przeniesienie</a:t>
            </a:r>
            <a:r>
              <a:rPr lang="en-GB" sz="2000" dirty="0"/>
              <a:t> </a:t>
            </a:r>
            <a:r>
              <a:rPr lang="en-GB" sz="2000" dirty="0" err="1"/>
              <a:t>bazy</a:t>
            </a:r>
            <a:r>
              <a:rPr lang="en-GB" sz="2000" dirty="0"/>
              <a:t> </a:t>
            </a:r>
            <a:r>
              <a:rPr lang="en-GB" sz="2000" dirty="0" err="1"/>
              <a:t>danych</a:t>
            </a:r>
            <a:r>
              <a:rPr lang="en-GB" sz="2000" dirty="0"/>
              <a:t> z </a:t>
            </a:r>
            <a:r>
              <a:rPr lang="en-GB" sz="2000" dirty="0" err="1"/>
              <a:t>serwera</a:t>
            </a:r>
            <a:r>
              <a:rPr lang="en-GB" sz="2000" dirty="0"/>
              <a:t> AWS </a:t>
            </a:r>
            <a:r>
              <a:rPr lang="en-GB" sz="2000" dirty="0" smtClean="0"/>
              <a:t>np.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localhosta</a:t>
            </a:r>
            <a:endParaRPr lang="en-GB" sz="2000" dirty="0"/>
          </a:p>
          <a:p>
            <a:pPr marL="914400" lvl="1" indent="-514350">
              <a:buFont typeface="+mj-lt"/>
              <a:buAutoNum type="romanUcPeriod"/>
            </a:pPr>
            <a:r>
              <a:rPr lang="en-GB" sz="2000" dirty="0" err="1"/>
              <a:t>Wyłączenie</a:t>
            </a:r>
            <a:r>
              <a:rPr lang="en-GB" sz="2000" dirty="0"/>
              <a:t> </a:t>
            </a:r>
            <a:r>
              <a:rPr lang="en-GB" sz="2000" dirty="0" err="1"/>
              <a:t>wsparcia</a:t>
            </a:r>
            <a:r>
              <a:rPr lang="en-GB" sz="2000" dirty="0"/>
              <a:t> </a:t>
            </a:r>
            <a:r>
              <a:rPr lang="en-GB" sz="2000" dirty="0" err="1"/>
              <a:t>dla</a:t>
            </a:r>
            <a:r>
              <a:rPr lang="en-GB" sz="2000" dirty="0"/>
              <a:t> </a:t>
            </a:r>
            <a:r>
              <a:rPr lang="en-GB" sz="2000" dirty="0" err="1"/>
              <a:t>obsługi</a:t>
            </a:r>
            <a:r>
              <a:rPr lang="en-GB" sz="2000" dirty="0"/>
              <a:t> </a:t>
            </a:r>
            <a:r>
              <a:rPr lang="en-GB" sz="2000" dirty="0" err="1" smtClean="0"/>
              <a:t>klastra</a:t>
            </a: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err="1" smtClean="0"/>
              <a:t>Wykorzystanie</a:t>
            </a:r>
            <a:r>
              <a:rPr lang="en-GB" sz="2400" dirty="0" smtClean="0"/>
              <a:t> </a:t>
            </a:r>
            <a:r>
              <a:rPr lang="en-GB" sz="2400" dirty="0" err="1" smtClean="0"/>
              <a:t>narzędzia</a:t>
            </a:r>
            <a:r>
              <a:rPr lang="en-GB" sz="2400" dirty="0" smtClean="0"/>
              <a:t> Apache </a:t>
            </a:r>
            <a:r>
              <a:rPr lang="en-GB" sz="2400" dirty="0" err="1" smtClean="0"/>
              <a:t>Jmeter</a:t>
            </a:r>
            <a:r>
              <a:rPr lang="en-GB" sz="2400" dirty="0" smtClean="0"/>
              <a:t> w </a:t>
            </a:r>
            <a:r>
              <a:rPr lang="en-GB" sz="2400" dirty="0" err="1" smtClean="0"/>
              <a:t>celu</a:t>
            </a:r>
            <a:r>
              <a:rPr lang="en-GB" sz="2400" dirty="0" smtClean="0"/>
              <a:t> </a:t>
            </a:r>
            <a:r>
              <a:rPr lang="en-GB" sz="2400" dirty="0" err="1" smtClean="0"/>
              <a:t>wytworzenia</a:t>
            </a:r>
            <a:r>
              <a:rPr lang="en-GB" sz="2400" dirty="0"/>
              <a:t>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 smtClean="0"/>
              <a:t>analizy</a:t>
            </a:r>
            <a:r>
              <a:rPr lang="en-GB" sz="2400" dirty="0" smtClean="0"/>
              <a:t> </a:t>
            </a:r>
            <a:r>
              <a:rPr lang="en-GB" sz="2400" dirty="0" err="1" smtClean="0"/>
              <a:t>ruchu</a:t>
            </a:r>
            <a:r>
              <a:rPr lang="en-GB" sz="2400" dirty="0" smtClean="0"/>
              <a:t> </a:t>
            </a:r>
            <a:r>
              <a:rPr lang="en-GB" sz="2400" dirty="0" err="1" smtClean="0"/>
              <a:t>przechodzącego</a:t>
            </a:r>
            <a:r>
              <a:rPr lang="en-GB" sz="2400" dirty="0" smtClean="0"/>
              <a:t> </a:t>
            </a:r>
            <a:r>
              <a:rPr lang="en-GB" sz="2400" dirty="0" err="1" smtClean="0"/>
              <a:t>przez</a:t>
            </a:r>
            <a:r>
              <a:rPr lang="en-GB" sz="2400" dirty="0" smtClean="0"/>
              <a:t> </a:t>
            </a:r>
            <a:r>
              <a:rPr lang="en-GB" sz="2400" dirty="0" err="1" smtClean="0"/>
              <a:t>aplikację</a:t>
            </a:r>
            <a:r>
              <a:rPr lang="en-GB" sz="2400" dirty="0" smtClean="0"/>
              <a:t>. 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GB" sz="2000" dirty="0" err="1" smtClean="0"/>
              <a:t>Jak</a:t>
            </a:r>
            <a:r>
              <a:rPr lang="en-GB" sz="2000" dirty="0" smtClean="0"/>
              <a:t> </a:t>
            </a:r>
            <a:r>
              <a:rPr lang="en-GB" sz="2000" dirty="0" err="1" smtClean="0"/>
              <a:t>zachowa</a:t>
            </a:r>
            <a:r>
              <a:rPr lang="en-GB" sz="2000" dirty="0" smtClean="0"/>
              <a:t> </a:t>
            </a:r>
            <a:r>
              <a:rPr lang="en-GB" sz="2000" dirty="0" err="1" smtClean="0"/>
              <a:t>się</a:t>
            </a:r>
            <a:r>
              <a:rPr lang="en-GB" sz="2000" dirty="0" smtClean="0"/>
              <a:t> </a:t>
            </a:r>
            <a:r>
              <a:rPr lang="en-GB" sz="2000" dirty="0" err="1" smtClean="0"/>
              <a:t>aplikacja</a:t>
            </a:r>
            <a:r>
              <a:rPr lang="en-GB" sz="2000" dirty="0" smtClean="0"/>
              <a:t> </a:t>
            </a:r>
            <a:r>
              <a:rPr lang="en-GB" sz="2000" dirty="0" err="1" smtClean="0"/>
              <a:t>przy</a:t>
            </a:r>
            <a:r>
              <a:rPr lang="en-GB" sz="2000" dirty="0" smtClean="0"/>
              <a:t> </a:t>
            </a:r>
            <a:r>
              <a:rPr lang="en-GB" sz="2000" dirty="0" err="1" smtClean="0"/>
              <a:t>dużej</a:t>
            </a:r>
            <a:r>
              <a:rPr lang="en-GB" sz="2000" dirty="0" smtClean="0"/>
              <a:t> </a:t>
            </a:r>
            <a:r>
              <a:rPr lang="en-GB" sz="2000" dirty="0" err="1" smtClean="0"/>
              <a:t>ilości</a:t>
            </a:r>
            <a:r>
              <a:rPr lang="en-GB" sz="2000" dirty="0" smtClean="0"/>
              <a:t> </a:t>
            </a:r>
            <a:r>
              <a:rPr lang="en-GB" sz="2000" dirty="0" err="1" smtClean="0"/>
              <a:t>requestów</a:t>
            </a:r>
            <a:r>
              <a:rPr lang="en-GB" sz="2000" dirty="0" smtClean="0"/>
              <a:t>?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GB" sz="2000" dirty="0" err="1" smtClean="0"/>
              <a:t>Jak</a:t>
            </a:r>
            <a:r>
              <a:rPr lang="en-GB" sz="2000" dirty="0" smtClean="0"/>
              <a:t> </a:t>
            </a:r>
            <a:r>
              <a:rPr lang="en-GB" sz="2000" dirty="0" err="1" smtClean="0"/>
              <a:t>zachowa</a:t>
            </a:r>
            <a:r>
              <a:rPr lang="en-GB" sz="2000" dirty="0" smtClean="0"/>
              <a:t> </a:t>
            </a:r>
            <a:r>
              <a:rPr lang="en-GB" sz="2000" dirty="0" err="1" smtClean="0"/>
              <a:t>się</a:t>
            </a:r>
            <a:r>
              <a:rPr lang="en-GB" sz="2000" dirty="0" smtClean="0"/>
              <a:t> </a:t>
            </a:r>
            <a:r>
              <a:rPr lang="en-GB" sz="2000" dirty="0" err="1" smtClean="0"/>
              <a:t>aplikacja</a:t>
            </a:r>
            <a:r>
              <a:rPr lang="en-GB" sz="2000" dirty="0" smtClean="0"/>
              <a:t> </a:t>
            </a:r>
            <a:r>
              <a:rPr lang="en-GB" sz="2000" dirty="0" err="1" smtClean="0"/>
              <a:t>podczas</a:t>
            </a:r>
            <a:r>
              <a:rPr lang="en-GB" sz="2000" dirty="0" smtClean="0"/>
              <a:t> </a:t>
            </a:r>
            <a:r>
              <a:rPr lang="en-GB" sz="2000" dirty="0" err="1" smtClean="0"/>
              <a:t>przetwarzania</a:t>
            </a:r>
            <a:r>
              <a:rPr lang="en-GB" sz="2000" dirty="0" smtClean="0"/>
              <a:t> </a:t>
            </a:r>
            <a:r>
              <a:rPr lang="en-GB" sz="2000" dirty="0" err="1" smtClean="0"/>
              <a:t>plików</a:t>
            </a:r>
            <a:r>
              <a:rPr lang="en-GB" sz="2000" dirty="0" smtClean="0"/>
              <a:t> o </a:t>
            </a:r>
            <a:r>
              <a:rPr lang="en-GB" sz="2000" dirty="0" err="1" smtClean="0"/>
              <a:t>dużych</a:t>
            </a:r>
            <a:r>
              <a:rPr lang="en-GB" sz="2000" dirty="0" smtClean="0"/>
              <a:t> </a:t>
            </a:r>
            <a:r>
              <a:rPr lang="en-GB" sz="2000" dirty="0" err="1" smtClean="0"/>
              <a:t>rozmiarach</a:t>
            </a:r>
            <a:r>
              <a:rPr lang="en-GB" sz="2000" dirty="0" smtClean="0"/>
              <a:t>?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GB" sz="2000" dirty="0" err="1" smtClean="0"/>
              <a:t>Kombinacja</a:t>
            </a:r>
            <a:r>
              <a:rPr lang="en-GB" sz="2000" dirty="0" smtClean="0"/>
              <a:t> </a:t>
            </a:r>
            <a:r>
              <a:rPr lang="en-GB" sz="2000" dirty="0" err="1" smtClean="0"/>
              <a:t>punktów</a:t>
            </a:r>
            <a:r>
              <a:rPr lang="en-GB" sz="2000" dirty="0" smtClean="0"/>
              <a:t> I. </a:t>
            </a:r>
            <a:r>
              <a:rPr lang="en-GB" sz="2000" dirty="0" err="1" smtClean="0"/>
              <a:t>oraz</a:t>
            </a:r>
            <a:r>
              <a:rPr lang="en-GB" sz="2000" dirty="0" smtClean="0"/>
              <a:t> II.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 smtClean="0"/>
              <a:t>Analiza</a:t>
            </a:r>
            <a:r>
              <a:rPr lang="en-GB" sz="2400" dirty="0" smtClean="0"/>
              <a:t> </a:t>
            </a:r>
            <a:r>
              <a:rPr lang="en-GB" sz="2400" dirty="0" err="1" smtClean="0"/>
              <a:t>wyników</a:t>
            </a:r>
            <a:endParaRPr lang="en-GB" sz="2400" dirty="0" smtClean="0"/>
          </a:p>
          <a:p>
            <a:pPr marL="857250" lvl="1" indent="-457200">
              <a:buFont typeface="+mj-lt"/>
              <a:buAutoNum type="romanUcPeriod"/>
            </a:pPr>
            <a:r>
              <a:rPr lang="en-GB" sz="2000" dirty="0" err="1" smtClean="0"/>
              <a:t>Stworzenie</a:t>
            </a:r>
            <a:r>
              <a:rPr lang="en-GB" sz="2000" dirty="0" smtClean="0"/>
              <a:t> </a:t>
            </a:r>
            <a:r>
              <a:rPr lang="en-GB" sz="2000" dirty="0" err="1" smtClean="0"/>
              <a:t>wykresów</a:t>
            </a:r>
            <a:r>
              <a:rPr lang="en-GB" sz="2000" dirty="0" smtClean="0"/>
              <a:t> z </a:t>
            </a:r>
            <a:r>
              <a:rPr lang="en-GB" sz="2000" dirty="0" err="1" smtClean="0"/>
              <a:t>zebranych</a:t>
            </a:r>
            <a:r>
              <a:rPr lang="en-GB" sz="2000" dirty="0" smtClean="0"/>
              <a:t> </a:t>
            </a:r>
            <a:r>
              <a:rPr lang="en-GB" sz="2000" dirty="0" err="1" smtClean="0"/>
              <a:t>danych</a:t>
            </a:r>
            <a:endParaRPr lang="en-GB" sz="2000" dirty="0" smtClean="0"/>
          </a:p>
          <a:p>
            <a:pPr marL="857250" lvl="1" indent="-457200">
              <a:buFont typeface="+mj-lt"/>
              <a:buAutoNum type="romanUcPeriod"/>
            </a:pPr>
            <a:r>
              <a:rPr lang="en-GB" sz="2000" dirty="0" err="1" smtClean="0"/>
              <a:t>Interpretacja</a:t>
            </a:r>
            <a:r>
              <a:rPr lang="en-GB" sz="2000" dirty="0" smtClean="0"/>
              <a:t> </a:t>
            </a:r>
            <a:r>
              <a:rPr lang="en-GB" sz="2000" dirty="0" err="1" smtClean="0"/>
              <a:t>wyników</a:t>
            </a:r>
            <a:r>
              <a:rPr lang="en-GB" sz="2000" dirty="0" smtClean="0"/>
              <a:t> w </a:t>
            </a:r>
            <a:r>
              <a:rPr lang="en-GB" sz="2000" dirty="0" err="1" smtClean="0"/>
              <a:t>formie</a:t>
            </a:r>
            <a:r>
              <a:rPr lang="en-GB" sz="2000" dirty="0" smtClean="0"/>
              <a:t> </a:t>
            </a:r>
            <a:r>
              <a:rPr lang="en-GB" sz="2000" dirty="0" err="1" smtClean="0"/>
              <a:t>krótkiego</a:t>
            </a:r>
            <a:r>
              <a:rPr lang="en-GB" sz="2000" dirty="0" smtClean="0"/>
              <a:t> </a:t>
            </a:r>
            <a:r>
              <a:rPr lang="en-GB" sz="2000" dirty="0" err="1" smtClean="0"/>
              <a:t>raportu</a:t>
            </a:r>
            <a:endParaRPr lang="en-GB" sz="2000" dirty="0" smtClean="0"/>
          </a:p>
          <a:p>
            <a:pPr marL="857250" lvl="1" indent="-457200">
              <a:buFont typeface="+mj-lt"/>
              <a:buAutoNum type="romanUcPeriod"/>
            </a:pPr>
            <a:r>
              <a:rPr lang="en-GB" sz="2000" dirty="0" err="1" smtClean="0"/>
              <a:t>Próba</a:t>
            </a:r>
            <a:r>
              <a:rPr lang="en-GB" sz="2000" dirty="0" smtClean="0"/>
              <a:t> </a:t>
            </a:r>
            <a:r>
              <a:rPr lang="en-GB" sz="2000" dirty="0" err="1" smtClean="0"/>
              <a:t>wykrycia</a:t>
            </a:r>
            <a:r>
              <a:rPr lang="en-GB" sz="2000" dirty="0" smtClean="0"/>
              <a:t> “</a:t>
            </a:r>
            <a:r>
              <a:rPr lang="en-GB" sz="2000" dirty="0" err="1" smtClean="0"/>
              <a:t>wąskich</a:t>
            </a:r>
            <a:r>
              <a:rPr lang="en-GB" sz="2000" dirty="0" smtClean="0"/>
              <a:t> </a:t>
            </a:r>
            <a:r>
              <a:rPr lang="en-GB" sz="2000" dirty="0" err="1" smtClean="0"/>
              <a:t>gardeł</a:t>
            </a:r>
            <a:r>
              <a:rPr lang="en-GB" sz="2000" dirty="0" smtClean="0"/>
              <a:t>” w </a:t>
            </a:r>
            <a:r>
              <a:rPr lang="en-GB" sz="2000" dirty="0" err="1" smtClean="0"/>
              <a:t>aplikacji</a:t>
            </a: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err="1" smtClean="0"/>
              <a:t>Próba</a:t>
            </a:r>
            <a:r>
              <a:rPr lang="en-GB" sz="2400" dirty="0" smtClean="0"/>
              <a:t> </a:t>
            </a:r>
            <a:r>
              <a:rPr lang="en-GB" sz="2400" dirty="0" err="1" smtClean="0"/>
              <a:t>zoptymalizowania</a:t>
            </a:r>
            <a:r>
              <a:rPr lang="en-GB" sz="2400" dirty="0" smtClean="0"/>
              <a:t> </a:t>
            </a:r>
            <a:r>
              <a:rPr lang="en-GB" sz="2400" dirty="0" err="1" smtClean="0"/>
              <a:t>aplikacji</a:t>
            </a:r>
            <a:r>
              <a:rPr lang="en-GB" sz="2400" dirty="0" smtClean="0"/>
              <a:t> w </a:t>
            </a:r>
            <a:r>
              <a:rPr lang="en-GB" sz="2400" dirty="0" err="1" smtClean="0"/>
              <a:t>oparciu</a:t>
            </a:r>
            <a:r>
              <a:rPr lang="en-GB" sz="2400" dirty="0" smtClean="0"/>
              <a:t> o </a:t>
            </a:r>
            <a:r>
              <a:rPr lang="en-GB" sz="2400" dirty="0" err="1" smtClean="0"/>
              <a:t>uzyskane</a:t>
            </a:r>
            <a:r>
              <a:rPr lang="en-GB" sz="2400" dirty="0" smtClean="0"/>
              <a:t> </a:t>
            </a:r>
            <a:r>
              <a:rPr lang="en-GB" sz="2400" dirty="0" err="1" smtClean="0"/>
              <a:t>wyniki</a:t>
            </a:r>
            <a:endParaRPr lang="en-GB" sz="2000" b="1" dirty="0" smtClean="0"/>
          </a:p>
        </p:txBody>
      </p:sp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Założenia projektowe</a:t>
            </a:r>
            <a:endParaRPr lang="pl-PL" altLang="en-US" sz="3600" b="1" noProof="1"/>
          </a:p>
        </p:txBody>
      </p:sp>
    </p:spTree>
    <p:extLst>
      <p:ext uri="{BB962C8B-B14F-4D97-AF65-F5344CB8AC3E}">
        <p14:creationId xmlns:p14="http://schemas.microsoft.com/office/powerpoint/2010/main" val="954877386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Wykorzystywane technologie</a:t>
            </a:r>
            <a:endParaRPr lang="pl-PL" altLang="en-US" sz="3600" b="1" noProof="1"/>
          </a:p>
        </p:txBody>
      </p:sp>
      <p:pic>
        <p:nvPicPr>
          <p:cNvPr id="1026" name="Picture 2" descr="Znalezione obrazy dla zapytania python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80" y="1484784"/>
            <a:ext cx="1211859" cy="12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nalezione obrazy dla zapytania django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93332"/>
            <a:ext cx="2880320" cy="100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jme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68" y="5229201"/>
            <a:ext cx="4451121" cy="151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nalezione obrazy dla zapytania mysql workbench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352" y="3393244"/>
            <a:ext cx="2546475" cy="147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Znalezione obrazy dla zapytania rea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40" name="Picture 16" descr="Znalezione obrazy dla zapytania rea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3658309"/>
            <a:ext cx="3168352" cy="102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70036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63" y="1484784"/>
            <a:ext cx="8280446" cy="2808312"/>
          </a:xfrm>
        </p:spPr>
        <p:txBody>
          <a:bodyPr/>
          <a:lstStyle/>
          <a:p>
            <a:pPr marL="514350" indent="-514350"/>
            <a:r>
              <a:rPr lang="pl-PL" sz="2400" dirty="0"/>
              <a:t>Text mining (eksploracja tekstu) – ogólna nazwa metod eksploracji danych służących do wydobywania danych z tekstu i ich późniejszej </a:t>
            </a:r>
            <a:r>
              <a:rPr lang="pl-PL" sz="2400" dirty="0" smtClean="0"/>
              <a:t>obróbki</a:t>
            </a:r>
            <a:endParaRPr lang="en-GB" sz="2400" dirty="0" smtClean="0"/>
          </a:p>
          <a:p>
            <a:pPr marL="514350" indent="-514350"/>
            <a:r>
              <a:rPr lang="en-GB" sz="2400" dirty="0" err="1" smtClean="0"/>
              <a:t>Stosowane</a:t>
            </a:r>
            <a:r>
              <a:rPr lang="en-GB" sz="2400" dirty="0" smtClean="0"/>
              <a:t> m. in. do </a:t>
            </a:r>
            <a:r>
              <a:rPr lang="en-GB" sz="2400" dirty="0" err="1" smtClean="0"/>
              <a:t>przetwarzania</a:t>
            </a:r>
            <a:r>
              <a:rPr lang="en-GB" sz="2400" dirty="0" smtClean="0"/>
              <a:t>:</a:t>
            </a:r>
          </a:p>
          <a:p>
            <a:pPr marL="914400" lvl="1" indent="-514350"/>
            <a:r>
              <a:rPr lang="en-GB" sz="2000" dirty="0" smtClean="0"/>
              <a:t>o</a:t>
            </a:r>
            <a:r>
              <a:rPr lang="pl-PL" sz="2000" dirty="0" smtClean="0"/>
              <a:t>twartych </a:t>
            </a:r>
            <a:r>
              <a:rPr lang="pl-PL" sz="2000" dirty="0"/>
              <a:t>odpowiedzi na pytania </a:t>
            </a:r>
            <a:r>
              <a:rPr lang="pl-PL" sz="2000" dirty="0" smtClean="0"/>
              <a:t>ankietowe</a:t>
            </a:r>
            <a:endParaRPr lang="en-GB" sz="2000" dirty="0" smtClean="0"/>
          </a:p>
          <a:p>
            <a:pPr marL="914400" lvl="1" indent="-514350"/>
            <a:r>
              <a:rPr lang="en-GB" sz="2000" dirty="0" smtClean="0"/>
              <a:t>CV </a:t>
            </a:r>
            <a:r>
              <a:rPr lang="en-GB" sz="2000" dirty="0" err="1" smtClean="0"/>
              <a:t>oraz</a:t>
            </a:r>
            <a:r>
              <a:rPr lang="en-GB" sz="2000" dirty="0" smtClean="0"/>
              <a:t> </a:t>
            </a:r>
            <a:r>
              <a:rPr lang="en-GB" sz="2000" dirty="0" err="1" smtClean="0"/>
              <a:t>listów</a:t>
            </a:r>
            <a:r>
              <a:rPr lang="en-GB" sz="2000" dirty="0" smtClean="0"/>
              <a:t> </a:t>
            </a:r>
            <a:r>
              <a:rPr lang="en-GB" sz="2000" dirty="0" err="1" smtClean="0"/>
              <a:t>motywacyjnych</a:t>
            </a:r>
            <a:endParaRPr lang="en-GB" sz="2000" dirty="0" smtClean="0"/>
          </a:p>
          <a:p>
            <a:pPr marL="914400" lvl="1" indent="-514350"/>
            <a:r>
              <a:rPr lang="en-GB" sz="2000" dirty="0" err="1"/>
              <a:t>b</a:t>
            </a:r>
            <a:r>
              <a:rPr lang="en-GB" sz="2000" dirty="0" err="1" smtClean="0"/>
              <a:t>az</a:t>
            </a:r>
            <a:r>
              <a:rPr lang="en-GB" sz="2000" dirty="0" smtClean="0"/>
              <a:t> </a:t>
            </a:r>
            <a:r>
              <a:rPr lang="en-GB" sz="2000" dirty="0" err="1" smtClean="0"/>
              <a:t>danych</a:t>
            </a:r>
            <a:endParaRPr lang="en-GB" sz="2000" dirty="0" smtClean="0"/>
          </a:p>
        </p:txBody>
      </p:sp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Krótko o eksploracji tekstu</a:t>
            </a:r>
            <a:endParaRPr lang="pl-PL" altLang="en-US" sz="3600" b="1" noProof="1"/>
          </a:p>
        </p:txBody>
      </p:sp>
      <p:pic>
        <p:nvPicPr>
          <p:cNvPr id="2052" name="Picture 4" descr="Znalezione obrazy dla zapytania text mi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70" y="3933057"/>
            <a:ext cx="5383330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85638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63" y="1484784"/>
            <a:ext cx="8280446" cy="3672408"/>
          </a:xfrm>
        </p:spPr>
        <p:txBody>
          <a:bodyPr/>
          <a:lstStyle/>
          <a:p>
            <a:pPr marL="514350" indent="-514350"/>
            <a:r>
              <a:rPr lang="en-GB" sz="2000" dirty="0" err="1" smtClean="0"/>
              <a:t>Narzędzie</a:t>
            </a:r>
            <a:r>
              <a:rPr lang="en-GB" sz="2000" dirty="0" smtClean="0"/>
              <a:t> do </a:t>
            </a:r>
            <a:r>
              <a:rPr lang="en-GB" sz="2000" dirty="0" err="1" smtClean="0"/>
              <a:t>tworzenia</a:t>
            </a:r>
            <a:r>
              <a:rPr lang="en-GB" sz="2000" dirty="0" smtClean="0"/>
              <a:t> </a:t>
            </a:r>
            <a:r>
              <a:rPr lang="en-GB" sz="2000" dirty="0" err="1" smtClean="0"/>
              <a:t>ruchu</a:t>
            </a:r>
            <a:r>
              <a:rPr lang="en-GB" sz="2000" dirty="0" smtClean="0"/>
              <a:t> </a:t>
            </a:r>
            <a:r>
              <a:rPr lang="en-GB" sz="2000" dirty="0" err="1" smtClean="0"/>
              <a:t>przechodzcego</a:t>
            </a:r>
            <a:r>
              <a:rPr lang="en-GB" sz="2000" dirty="0" smtClean="0"/>
              <a:t> </a:t>
            </a:r>
            <a:r>
              <a:rPr lang="en-GB" sz="2000" dirty="0" err="1" smtClean="0"/>
              <a:t>przez</a:t>
            </a:r>
            <a:r>
              <a:rPr lang="en-GB" sz="2000" dirty="0" smtClean="0"/>
              <a:t> </a:t>
            </a:r>
            <a:r>
              <a:rPr lang="en-GB" sz="2000" dirty="0" err="1" smtClean="0"/>
              <a:t>aplikacje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systemy</a:t>
            </a:r>
            <a:r>
              <a:rPr lang="en-GB" sz="2000" dirty="0" smtClean="0"/>
              <a:t> </a:t>
            </a:r>
            <a:r>
              <a:rPr lang="en-GB" sz="2000" dirty="0" err="1" smtClean="0"/>
              <a:t>oraz</a:t>
            </a:r>
            <a:r>
              <a:rPr lang="en-GB" sz="2000" dirty="0" smtClean="0"/>
              <a:t> </a:t>
            </a:r>
            <a:r>
              <a:rPr lang="en-GB" sz="2000" dirty="0" err="1" smtClean="0"/>
              <a:t>monitorowania</a:t>
            </a:r>
            <a:r>
              <a:rPr lang="en-GB" sz="2000" dirty="0" smtClean="0"/>
              <a:t> </a:t>
            </a:r>
            <a:r>
              <a:rPr lang="en-GB" sz="2000" dirty="0" err="1" smtClean="0"/>
              <a:t>ich</a:t>
            </a:r>
            <a:r>
              <a:rPr lang="en-GB" sz="2000" dirty="0" smtClean="0"/>
              <a:t> </a:t>
            </a:r>
            <a:r>
              <a:rPr lang="en-GB" sz="2000" dirty="0" err="1" smtClean="0"/>
              <a:t>reakcji</a:t>
            </a:r>
            <a:endParaRPr lang="en-GB" sz="2000" dirty="0"/>
          </a:p>
          <a:p>
            <a:pPr marL="514350" indent="-514350"/>
            <a:r>
              <a:rPr lang="en-GB" sz="2000" dirty="0" err="1" smtClean="0"/>
              <a:t>Przystosowane</a:t>
            </a:r>
            <a:r>
              <a:rPr lang="en-GB" sz="2000" dirty="0" smtClean="0"/>
              <a:t> </a:t>
            </a:r>
            <a:r>
              <a:rPr lang="en-GB" sz="2000" dirty="0" err="1" smtClean="0"/>
              <a:t>głównie</a:t>
            </a:r>
            <a:r>
              <a:rPr lang="en-GB" sz="2000" dirty="0" smtClean="0"/>
              <a:t> do </a:t>
            </a:r>
            <a:r>
              <a:rPr lang="en-GB" sz="2000" dirty="0" err="1" smtClean="0"/>
              <a:t>testowania</a:t>
            </a:r>
            <a:r>
              <a:rPr lang="en-GB" sz="2000" dirty="0" smtClean="0"/>
              <a:t> </a:t>
            </a:r>
            <a:r>
              <a:rPr lang="en-GB" sz="2000" dirty="0" err="1" smtClean="0"/>
              <a:t>aplikacji</a:t>
            </a:r>
            <a:r>
              <a:rPr lang="en-GB" sz="2000" dirty="0" smtClean="0"/>
              <a:t> </a:t>
            </a:r>
            <a:r>
              <a:rPr lang="en-GB" sz="2000" dirty="0" err="1" smtClean="0"/>
              <a:t>internetowych</a:t>
            </a:r>
            <a:endParaRPr lang="en-GB" sz="2000" dirty="0" smtClean="0"/>
          </a:p>
          <a:p>
            <a:pPr marL="514350" indent="-514350"/>
            <a:r>
              <a:rPr lang="en-GB" sz="2000" dirty="0" err="1" smtClean="0"/>
              <a:t>Można</a:t>
            </a:r>
            <a:r>
              <a:rPr lang="en-GB" sz="2000" dirty="0" smtClean="0"/>
              <a:t> </a:t>
            </a:r>
            <a:r>
              <a:rPr lang="en-GB" sz="2000" dirty="0" err="1" smtClean="0"/>
              <a:t>użyć</a:t>
            </a:r>
            <a:r>
              <a:rPr lang="en-GB" sz="2000" dirty="0" smtClean="0"/>
              <a:t> do </a:t>
            </a:r>
            <a:r>
              <a:rPr lang="en-GB" sz="2000" dirty="0" err="1" smtClean="0"/>
              <a:t>testowania</a:t>
            </a:r>
            <a:r>
              <a:rPr lang="en-GB" sz="2000" dirty="0" smtClean="0"/>
              <a:t> </a:t>
            </a:r>
            <a:r>
              <a:rPr lang="en-GB" sz="2000" dirty="0" err="1" smtClean="0"/>
              <a:t>połączeń</a:t>
            </a:r>
            <a:r>
              <a:rPr lang="en-GB" sz="2000" dirty="0" smtClean="0"/>
              <a:t> </a:t>
            </a:r>
            <a:r>
              <a:rPr lang="en-GB" sz="2000" dirty="0" err="1" smtClean="0"/>
              <a:t>przez</a:t>
            </a:r>
            <a:r>
              <a:rPr lang="en-GB" sz="2000" dirty="0" smtClean="0"/>
              <a:t> np.:</a:t>
            </a:r>
          </a:p>
          <a:p>
            <a:pPr marL="914400" lvl="1" indent="-514350"/>
            <a:r>
              <a:rPr lang="en-GB" sz="1600" dirty="0" smtClean="0"/>
              <a:t>FTP</a:t>
            </a:r>
          </a:p>
          <a:p>
            <a:pPr marL="914400" lvl="1" indent="-514350"/>
            <a:r>
              <a:rPr lang="en-GB" sz="1600" dirty="0" smtClean="0"/>
              <a:t>HTTP</a:t>
            </a:r>
          </a:p>
          <a:p>
            <a:pPr marL="914400" lvl="1" indent="-514350"/>
            <a:r>
              <a:rPr lang="en-GB" sz="1600" dirty="0" smtClean="0"/>
              <a:t>LDAP</a:t>
            </a:r>
          </a:p>
          <a:p>
            <a:pPr marL="914400" lvl="1" indent="-514350"/>
            <a:r>
              <a:rPr lang="en-GB" sz="1600" dirty="0" smtClean="0"/>
              <a:t>TCP</a:t>
            </a:r>
          </a:p>
          <a:p>
            <a:pPr marL="514350" indent="-514350"/>
            <a:r>
              <a:rPr lang="en-GB" sz="2000" dirty="0" err="1" smtClean="0"/>
              <a:t>Zawiera</a:t>
            </a:r>
            <a:r>
              <a:rPr lang="en-GB" sz="2000" dirty="0" smtClean="0"/>
              <a:t> </a:t>
            </a:r>
            <a:r>
              <a:rPr lang="en-GB" sz="2000" dirty="0" err="1" smtClean="0"/>
              <a:t>wiele</a:t>
            </a:r>
            <a:r>
              <a:rPr lang="en-GB" sz="2000" dirty="0" smtClean="0"/>
              <a:t> </a:t>
            </a:r>
            <a:r>
              <a:rPr lang="en-GB" sz="2000" dirty="0" err="1" smtClean="0"/>
              <a:t>możliwości</a:t>
            </a:r>
            <a:r>
              <a:rPr lang="en-GB" sz="2000" dirty="0" smtClean="0"/>
              <a:t> </a:t>
            </a:r>
            <a:r>
              <a:rPr lang="en-GB" sz="2000" dirty="0" err="1" smtClean="0"/>
              <a:t>parametryzacji</a:t>
            </a:r>
            <a:r>
              <a:rPr lang="en-GB" sz="2000" dirty="0" smtClean="0"/>
              <a:t> </a:t>
            </a:r>
            <a:r>
              <a:rPr lang="en-GB" sz="2000" dirty="0" err="1" smtClean="0"/>
              <a:t>testów</a:t>
            </a:r>
            <a:r>
              <a:rPr lang="en-GB" sz="2000" dirty="0" smtClean="0"/>
              <a:t> </a:t>
            </a:r>
            <a:r>
              <a:rPr lang="en-GB" sz="2000" dirty="0" err="1" smtClean="0"/>
              <a:t>oraz</a:t>
            </a:r>
            <a:r>
              <a:rPr lang="en-GB" sz="2000" dirty="0" smtClean="0"/>
              <a:t> </a:t>
            </a:r>
            <a:r>
              <a:rPr lang="en-GB" sz="2000" dirty="0" err="1" smtClean="0"/>
              <a:t>narzędzie</a:t>
            </a:r>
            <a:r>
              <a:rPr lang="en-GB" sz="2000" dirty="0" smtClean="0"/>
              <a:t> do </a:t>
            </a:r>
            <a:r>
              <a:rPr lang="en-GB" sz="2000" dirty="0" err="1" smtClean="0"/>
              <a:t>tworzenia</a:t>
            </a:r>
            <a:r>
              <a:rPr lang="en-GB" sz="2000" dirty="0" smtClean="0"/>
              <a:t> </a:t>
            </a:r>
            <a:r>
              <a:rPr lang="en-GB" sz="2000" dirty="0" err="1" smtClean="0"/>
              <a:t>raportów</a:t>
            </a:r>
            <a:endParaRPr lang="en-GB" sz="2000" dirty="0" smtClean="0"/>
          </a:p>
          <a:p>
            <a:pPr marL="514350" indent="-514350"/>
            <a:r>
              <a:rPr lang="en-GB" sz="2000" dirty="0" err="1" smtClean="0"/>
              <a:t>Architektura</a:t>
            </a:r>
            <a:r>
              <a:rPr lang="en-GB" sz="2000" dirty="0" smtClean="0"/>
              <a:t> </a:t>
            </a:r>
            <a:r>
              <a:rPr lang="en-GB" sz="2000" dirty="0" err="1" smtClean="0"/>
              <a:t>oparta</a:t>
            </a:r>
            <a:r>
              <a:rPr lang="en-GB" sz="2000" dirty="0" smtClean="0"/>
              <a:t> o </a:t>
            </a:r>
            <a:r>
              <a:rPr lang="en-GB" sz="2000" dirty="0" err="1" smtClean="0"/>
              <a:t>pluginy</a:t>
            </a:r>
            <a:r>
              <a:rPr lang="en-GB" sz="2000" dirty="0"/>
              <a:t> </a:t>
            </a:r>
            <a:r>
              <a:rPr lang="en-GB" sz="2000" dirty="0" smtClean="0"/>
              <a:t>(</a:t>
            </a:r>
            <a:r>
              <a:rPr lang="en-GB" sz="2000" dirty="0" err="1" smtClean="0"/>
              <a:t>obecnie</a:t>
            </a:r>
            <a:r>
              <a:rPr lang="en-GB" sz="2000" dirty="0" smtClean="0"/>
              <a:t> 64)</a:t>
            </a:r>
          </a:p>
        </p:txBody>
      </p:sp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/>
              <a:t>Czym jest Apache Jmeter</a:t>
            </a:r>
            <a:endParaRPr lang="pl-PL" altLang="en-US" sz="3600" b="1" noProof="1"/>
          </a:p>
        </p:txBody>
      </p:sp>
    </p:spTree>
    <p:extLst>
      <p:ext uri="{BB962C8B-B14F-4D97-AF65-F5344CB8AC3E}">
        <p14:creationId xmlns:p14="http://schemas.microsoft.com/office/powerpoint/2010/main" val="391957346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Jak działa Apache Jmeter?</a:t>
            </a:r>
            <a:endParaRPr lang="pl-PL" altLang="en-US" sz="3600" b="1" noProof="1"/>
          </a:p>
        </p:txBody>
      </p:sp>
      <p:pic>
        <p:nvPicPr>
          <p:cNvPr id="4098" name="Picture 2" descr="Znalezione obrazy dla zapytania apache j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47" y="1268760"/>
            <a:ext cx="7875888" cy="483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3195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Przykładowy raport w formie wykresu</a:t>
            </a:r>
            <a:endParaRPr lang="pl-PL" altLang="en-US" sz="3600" b="1" noProof="1"/>
          </a:p>
        </p:txBody>
      </p:sp>
      <p:pic>
        <p:nvPicPr>
          <p:cNvPr id="6146" name="Picture 2" descr="Znalezione obrazy dla zapytania apache j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90974"/>
            <a:ext cx="7214049" cy="482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63" y="6021288"/>
            <a:ext cx="8376737" cy="68403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Response Time Graph </a:t>
            </a:r>
            <a:r>
              <a:rPr lang="en-GB" sz="1800" dirty="0" err="1" smtClean="0"/>
              <a:t>tworzy</a:t>
            </a:r>
            <a:r>
              <a:rPr lang="en-GB" sz="1800" dirty="0" smtClean="0"/>
              <a:t> </a:t>
            </a:r>
            <a:r>
              <a:rPr lang="pl-PL" sz="1800" dirty="0" smtClean="0"/>
              <a:t>wykres </a:t>
            </a:r>
            <a:r>
              <a:rPr lang="pl-PL" sz="1800" dirty="0"/>
              <a:t>liniowy pokazujący </a:t>
            </a:r>
            <a:r>
              <a:rPr lang="en-GB" sz="1800" dirty="0" err="1" smtClean="0"/>
              <a:t>zmianę</a:t>
            </a:r>
            <a:r>
              <a:rPr lang="en-GB" sz="1800" dirty="0" smtClean="0"/>
              <a:t> </a:t>
            </a:r>
            <a:r>
              <a:rPr lang="pl-PL" sz="1800" dirty="0" smtClean="0"/>
              <a:t>czas</a:t>
            </a:r>
            <a:r>
              <a:rPr lang="en-GB" sz="1800" dirty="0"/>
              <a:t>u</a:t>
            </a:r>
            <a:r>
              <a:rPr lang="pl-PL" sz="1800" dirty="0" smtClean="0"/>
              <a:t> </a:t>
            </a:r>
            <a:r>
              <a:rPr lang="pl-PL" sz="1800" dirty="0"/>
              <a:t>odpowiedzi podczas testu dla każdego oznaczonego żądania.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452822383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31640" y="692696"/>
            <a:ext cx="7716069" cy="2664296"/>
          </a:xfrm>
        </p:spPr>
        <p:txBody>
          <a:bodyPr/>
          <a:lstStyle/>
          <a:p>
            <a:pPr algn="ctr"/>
            <a:r>
              <a:rPr lang="en-GB" sz="3600" dirty="0" err="1" smtClean="0"/>
              <a:t>Rekonfigurowalność</a:t>
            </a:r>
            <a:r>
              <a:rPr lang="en-GB" sz="3600" dirty="0" smtClean="0"/>
              <a:t> e-</a:t>
            </a:r>
            <a:r>
              <a:rPr lang="en-GB" sz="3600" dirty="0" err="1" smtClean="0"/>
              <a:t>systemów</a:t>
            </a:r>
            <a:r>
              <a:rPr lang="en-GB" sz="3600" dirty="0" smtClean="0"/>
              <a:t> - </a:t>
            </a:r>
            <a:r>
              <a:rPr lang="en-GB" sz="3600" dirty="0" err="1" smtClean="0"/>
              <a:t>projekt</a:t>
            </a:r>
            <a:endParaRPr lang="en-GB" sz="3600" dirty="0" smtClean="0"/>
          </a:p>
          <a:p>
            <a:pPr algn="ctr"/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Testowanie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internetowej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aplikacji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Django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służącej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eksploracji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tekstu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przy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użyciu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narzędzia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Apache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Jmeter</a:t>
            </a: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 txBox="1">
            <a:spLocks/>
          </p:cNvSpPr>
          <p:nvPr/>
        </p:nvSpPr>
        <p:spPr bwMode="auto">
          <a:xfrm>
            <a:off x="1321768" y="4509120"/>
            <a:ext cx="7672884" cy="13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err="1" smtClean="0"/>
              <a:t>Prowadzący</a:t>
            </a:r>
            <a:r>
              <a:rPr lang="en-GB" sz="2400" kern="0" dirty="0"/>
              <a:t>: </a:t>
            </a:r>
            <a:r>
              <a:rPr lang="en-GB" sz="2400" kern="0" dirty="0" err="1"/>
              <a:t>dr</a:t>
            </a:r>
            <a:r>
              <a:rPr lang="en-GB" sz="2400" kern="0" dirty="0"/>
              <a:t> </a:t>
            </a:r>
            <a:r>
              <a:rPr lang="en-GB" sz="2400" kern="0" dirty="0" err="1"/>
              <a:t>inż</a:t>
            </a:r>
            <a:r>
              <a:rPr lang="en-GB" sz="2400" kern="0" dirty="0"/>
              <a:t>. </a:t>
            </a:r>
            <a:r>
              <a:rPr lang="en-GB" sz="2400" kern="0" dirty="0" err="1"/>
              <a:t>Dariusz</a:t>
            </a:r>
            <a:r>
              <a:rPr lang="en-GB" sz="2400" kern="0" dirty="0"/>
              <a:t> </a:t>
            </a:r>
            <a:r>
              <a:rPr lang="en-GB" sz="2400" kern="0" dirty="0" err="1"/>
              <a:t>Caban</a:t>
            </a:r>
            <a:endParaRPr lang="en-GB" sz="2400" kern="0" dirty="0" smtClean="0"/>
          </a:p>
          <a:p>
            <a:endParaRPr lang="en-GB" sz="2400" kern="0" dirty="0" smtClean="0"/>
          </a:p>
          <a:p>
            <a:r>
              <a:rPr lang="en-GB" sz="2400" kern="0" dirty="0" err="1" smtClean="0"/>
              <a:t>Autor</a:t>
            </a:r>
            <a:r>
              <a:rPr lang="en-GB" sz="2400" kern="0" dirty="0" smtClean="0"/>
              <a:t>: Filip Mazur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84117137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1046</TotalTime>
  <Words>189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Filip Mazur</dc:creator>
  <cp:lastModifiedBy>Filip Mazur</cp:lastModifiedBy>
  <cp:revision>140</cp:revision>
  <cp:lastPrinted>2017-02-27T13:04:48Z</cp:lastPrinted>
  <dcterms:created xsi:type="dcterms:W3CDTF">2018-04-14T10:02:25Z</dcterms:created>
  <dcterms:modified xsi:type="dcterms:W3CDTF">2018-10-15T20:58:45Z</dcterms:modified>
</cp:coreProperties>
</file>