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7" r:id="rId3"/>
    <p:sldId id="303" r:id="rId4"/>
    <p:sldId id="29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02" r:id="rId14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280" autoAdjust="0"/>
  </p:normalViewPr>
  <p:slideViewPr>
    <p:cSldViewPr snapToObjects="1">
      <p:cViewPr varScale="1">
        <p:scale>
          <a:sx n="116" d="100"/>
          <a:sy n="116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="" xmlns:a16="http://schemas.microsoft.com/office/drawing/2014/main" id="{B0C951AF-D31E-409A-AC28-629D31BAC6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="" xmlns:a16="http://schemas.microsoft.com/office/drawing/2014/main" id="{78BB341D-51F5-4AFF-8168-8F175989B6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CE36491-BFFD-4B94-A621-D903F79A8831}" type="datetimeFigureOut">
              <a:rPr lang="pl-PL"/>
              <a:pPr>
                <a:defRPr/>
              </a:pPr>
              <a:t>27.11.2018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="" xmlns:a16="http://schemas.microsoft.com/office/drawing/2014/main" id="{F30B3CAB-71AA-48F3-A76D-758F179A41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="" xmlns:a16="http://schemas.microsoft.com/office/drawing/2014/main" id="{C36344B2-7049-46F2-8F87-D746954234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9C121C0-C61D-471F-BAF9-0516020D9B74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532691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="" xmlns:a16="http://schemas.microsoft.com/office/drawing/2014/main" id="{C9A8B4DD-731F-4626-8A5D-B479EED9BF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="" xmlns:a16="http://schemas.microsoft.com/office/drawing/2014/main" id="{9788A6B5-C7C3-4167-A157-C5BF43D628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44D0685-9880-4F5C-A1D7-C64A816F096A}" type="datetimeFigureOut">
              <a:rPr lang="pl-PL"/>
              <a:pPr>
                <a:defRPr/>
              </a:pPr>
              <a:t>27.11.2018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="" xmlns:a16="http://schemas.microsoft.com/office/drawing/2014/main" id="{709543C6-AF74-4A24-B109-C4399C7ED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="" xmlns:a16="http://schemas.microsoft.com/office/drawing/2014/main" id="{C6DD3EC3-2AE2-472D-931B-6C89F6480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="" xmlns:a16="http://schemas.microsoft.com/office/drawing/2014/main" id="{4F47AE5B-86F5-44CA-94DA-9F1E2008E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="" xmlns:a16="http://schemas.microsoft.com/office/drawing/2014/main" id="{8FA50F58-83AA-48C0-868E-6663E7A51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A4923EF-23E9-47B2-AA31-704406A76758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330382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="" xmlns:a16="http://schemas.microsoft.com/office/drawing/2014/main" id="{63A9EF11-044D-4895-B83B-BB938171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="" xmlns:a16="http://schemas.microsoft.com/office/drawing/2014/main" id="{98B68C72-3E8A-44F6-9608-0D3FA5ECEFBD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="" xmlns:a16="http://schemas.microsoft.com/office/drawing/2014/main" id="{50A977DF-E706-4CDD-B694-C164E3415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4164836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="" xmlns:a16="http://schemas.microsoft.com/office/drawing/2014/main" id="{3A5E0E41-575A-447E-881F-30A62AD2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32487B6D-23E5-42D4-BA6A-B12A48FF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6040000-208B-4BC5-AE91-D7CE2B9C8B03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2406268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="" xmlns:a16="http://schemas.microsoft.com/office/drawing/2014/main" id="{30B73A29-EE9A-4C4A-8844-7D1F1A98D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="" xmlns:a16="http://schemas.microsoft.com/office/drawing/2014/main" id="{F1339308-0339-49C4-BEEC-DD97BA129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6540106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="" xmlns:a16="http://schemas.microsoft.com/office/drawing/2014/main" id="{DC30D319-1AD9-44EF-9F54-BD7B3CFE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="" xmlns:a16="http://schemas.microsoft.com/office/drawing/2014/main" id="{4A37329F-7EF2-4FE1-AB63-D1ACCE3CB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76C62C7-8721-4136-BB3A-CAD9614AA52C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7797545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="" xmlns:a16="http://schemas.microsoft.com/office/drawing/2014/main" id="{2C2B9C8F-B381-40DE-81FC-42E17F119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="" xmlns:a16="http://schemas.microsoft.com/office/drawing/2014/main" id="{372C0391-9E37-4138-89BA-21FB55EA7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5896212-2E03-4B52-956B-CF5189DBDD49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8509282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="" xmlns:a16="http://schemas.microsoft.com/office/drawing/2014/main" id="{136A9A99-86AF-44E3-A092-784458C84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="" xmlns:a16="http://schemas.microsoft.com/office/drawing/2014/main" id="{B7E7D258-2F6D-4E2F-9E92-BB2CA67AA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EA97427-329B-4F49-B794-4EDE0C29D03C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5566957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="" xmlns:a16="http://schemas.microsoft.com/office/drawing/2014/main" id="{E96A4709-3FCD-4F61-8EA0-A2BB3C362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="" xmlns:a16="http://schemas.microsoft.com/office/drawing/2014/main" id="{B5E3C2EF-1860-406B-A05B-06E8257A0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1279454-C282-41E0-9008-16D5029ADD79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0978985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="" xmlns:a16="http://schemas.microsoft.com/office/drawing/2014/main" id="{58CAC09B-D8DC-48B7-8BB5-CC61DAE38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="" xmlns:a16="http://schemas.microsoft.com/office/drawing/2014/main" id="{765AB32A-7BF1-467B-98CF-77E01FDF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AF9B007-4A72-4093-9454-FCCBD9FF2870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58993901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="" xmlns:a16="http://schemas.microsoft.com/office/drawing/2014/main" id="{7525FCAF-55C3-4533-8F52-D654F5F5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="" xmlns:a16="http://schemas.microsoft.com/office/drawing/2014/main" id="{8A3184CA-E1BF-4F58-962C-8A1B2A23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46C2560-1AD6-4914-B4D5-A1EA327DF631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1021782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="" xmlns:a16="http://schemas.microsoft.com/office/drawing/2014/main" id="{3D4D2CFD-07AC-421D-B1A6-EADD15B6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0135D3D7-FEEE-4A18-AAB7-AB9778FB2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5AD0CA5-CA73-4DD9-BBCC-F14EA65C098D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10599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="" xmlns:a16="http://schemas.microsoft.com/office/drawing/2014/main" id="{51281868-88BA-4387-AF4D-890E88BBB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="" xmlns:a16="http://schemas.microsoft.com/office/drawing/2014/main" id="{B736041D-49D2-41EB-B2AA-0D2308C21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31640" y="692696"/>
            <a:ext cx="7716069" cy="2664296"/>
          </a:xfrm>
        </p:spPr>
        <p:txBody>
          <a:bodyPr/>
          <a:lstStyle/>
          <a:p>
            <a:pPr algn="ctr"/>
            <a:r>
              <a:rPr lang="en-GB" sz="3600" dirty="0" err="1" smtClean="0"/>
              <a:t>Rekonfigurowalność</a:t>
            </a:r>
            <a:r>
              <a:rPr lang="en-GB" sz="3600" dirty="0" smtClean="0"/>
              <a:t> e-</a:t>
            </a:r>
            <a:r>
              <a:rPr lang="en-GB" sz="3600" dirty="0" err="1" smtClean="0"/>
              <a:t>systemów</a:t>
            </a:r>
            <a:r>
              <a:rPr lang="en-GB" sz="3600" dirty="0" smtClean="0"/>
              <a:t> - </a:t>
            </a:r>
            <a:r>
              <a:rPr lang="en-GB" sz="3600" dirty="0" err="1" smtClean="0"/>
              <a:t>projekt</a:t>
            </a:r>
            <a:endParaRPr lang="en-GB" sz="3600" dirty="0" smtClean="0"/>
          </a:p>
          <a:p>
            <a:pPr algn="ctr"/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Testowanie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internetowej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aplikacji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Django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służącej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eksploracji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tekstu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przy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użyciu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narzędzia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Apache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JMeter</a:t>
            </a: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 txBox="1">
            <a:spLocks/>
          </p:cNvSpPr>
          <p:nvPr/>
        </p:nvSpPr>
        <p:spPr bwMode="auto">
          <a:xfrm>
            <a:off x="1321768" y="4509120"/>
            <a:ext cx="7672884" cy="13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err="1" smtClean="0"/>
              <a:t>Prowadzący</a:t>
            </a:r>
            <a:r>
              <a:rPr lang="en-GB" sz="2400" kern="0" dirty="0"/>
              <a:t>: </a:t>
            </a:r>
            <a:r>
              <a:rPr lang="en-GB" sz="2400" kern="0" dirty="0" err="1"/>
              <a:t>dr</a:t>
            </a:r>
            <a:r>
              <a:rPr lang="en-GB" sz="2400" kern="0" dirty="0"/>
              <a:t> </a:t>
            </a:r>
            <a:r>
              <a:rPr lang="en-GB" sz="2400" kern="0" dirty="0" err="1"/>
              <a:t>inż</a:t>
            </a:r>
            <a:r>
              <a:rPr lang="en-GB" sz="2400" kern="0" dirty="0"/>
              <a:t>. </a:t>
            </a:r>
            <a:r>
              <a:rPr lang="en-GB" sz="2400" kern="0" dirty="0" err="1"/>
              <a:t>Dariusz</a:t>
            </a:r>
            <a:r>
              <a:rPr lang="en-GB" sz="2400" kern="0" dirty="0"/>
              <a:t> </a:t>
            </a:r>
            <a:r>
              <a:rPr lang="en-GB" sz="2400" kern="0" dirty="0" err="1"/>
              <a:t>Caban</a:t>
            </a:r>
            <a:endParaRPr lang="en-GB" sz="2400" kern="0" dirty="0" smtClean="0"/>
          </a:p>
          <a:p>
            <a:endParaRPr lang="en-GB" sz="2400" kern="0" dirty="0" smtClean="0"/>
          </a:p>
          <a:p>
            <a:r>
              <a:rPr lang="en-GB" sz="2400" kern="0" dirty="0" err="1" smtClean="0"/>
              <a:t>Autor</a:t>
            </a:r>
            <a:r>
              <a:rPr lang="en-GB" sz="2400" kern="0" dirty="0" smtClean="0"/>
              <a:t>: Filip Mazur</a:t>
            </a:r>
            <a:endParaRPr lang="en-GB" sz="2400" kern="0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Test nr 2</a:t>
            </a:r>
            <a:endParaRPr lang="pl-PL" altLang="en-US" sz="3600" b="1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40116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63" y="1484784"/>
            <a:ext cx="8280446" cy="5373216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Wąskim</a:t>
            </a:r>
            <a:r>
              <a:rPr lang="en-GB" sz="2400" dirty="0" smtClean="0"/>
              <a:t> </a:t>
            </a:r>
            <a:r>
              <a:rPr lang="en-GB" sz="2400" dirty="0" err="1" smtClean="0"/>
              <a:t>gardłem</a:t>
            </a:r>
            <a:r>
              <a:rPr lang="en-GB" sz="2400" dirty="0" smtClean="0"/>
              <a:t> </a:t>
            </a:r>
            <a:r>
              <a:rPr lang="en-GB" sz="2400" dirty="0" err="1" smtClean="0"/>
              <a:t>aplikacji</a:t>
            </a:r>
            <a:r>
              <a:rPr lang="en-GB" sz="2400" dirty="0" smtClean="0"/>
              <a:t> jest </a:t>
            </a:r>
            <a:r>
              <a:rPr lang="en-GB" sz="2400" dirty="0" err="1" smtClean="0"/>
              <a:t>definitywnie</a:t>
            </a:r>
            <a:r>
              <a:rPr lang="en-GB" sz="2400" dirty="0" smtClean="0"/>
              <a:t> </a:t>
            </a:r>
            <a:r>
              <a:rPr lang="en-GB" sz="2400" dirty="0" err="1" smtClean="0"/>
              <a:t>algorytm</a:t>
            </a:r>
            <a:r>
              <a:rPr lang="en-GB" sz="2400" dirty="0" smtClean="0"/>
              <a:t> </a:t>
            </a:r>
            <a:r>
              <a:rPr lang="en-GB" sz="2400" dirty="0" err="1" smtClean="0"/>
              <a:t>przeprowadzający</a:t>
            </a:r>
            <a:r>
              <a:rPr lang="en-GB" sz="2400" dirty="0" smtClean="0"/>
              <a:t> </a:t>
            </a:r>
            <a:r>
              <a:rPr lang="en-GB" sz="2400" dirty="0" err="1" smtClean="0"/>
              <a:t>eksplorację</a:t>
            </a:r>
            <a:r>
              <a:rPr lang="en-GB" sz="2400" dirty="0" smtClean="0"/>
              <a:t> </a:t>
            </a:r>
            <a:r>
              <a:rPr lang="en-GB" sz="2400" dirty="0" err="1" smtClean="0"/>
              <a:t>tekstu</a:t>
            </a:r>
            <a:r>
              <a:rPr lang="en-GB" sz="2400" dirty="0" smtClean="0"/>
              <a:t>. </a:t>
            </a:r>
            <a:r>
              <a:rPr lang="en-GB" sz="2400" dirty="0" err="1" smtClean="0"/>
              <a:t>Algorytm</a:t>
            </a:r>
            <a:r>
              <a:rPr lang="en-GB" sz="2400" dirty="0" smtClean="0"/>
              <a:t> ten jest </a:t>
            </a:r>
            <a:r>
              <a:rPr lang="en-GB" sz="2400" dirty="0" err="1" smtClean="0"/>
              <a:t>bardzo</a:t>
            </a:r>
            <a:r>
              <a:rPr lang="en-GB" sz="2400" dirty="0" smtClean="0"/>
              <a:t> </a:t>
            </a:r>
            <a:r>
              <a:rPr lang="en-GB" sz="2400" dirty="0" err="1" smtClean="0"/>
              <a:t>wymagający</a:t>
            </a:r>
            <a:r>
              <a:rPr lang="en-GB" sz="2400" dirty="0" smtClean="0"/>
              <a:t> pod </a:t>
            </a:r>
            <a:r>
              <a:rPr lang="en-GB" sz="2400" dirty="0" err="1" smtClean="0"/>
              <a:t>względem</a:t>
            </a:r>
            <a:r>
              <a:rPr lang="en-GB" sz="2400" dirty="0" smtClean="0"/>
              <a:t> </a:t>
            </a:r>
            <a:r>
              <a:rPr lang="en-GB" sz="2400" dirty="0" err="1" smtClean="0"/>
              <a:t>zasobów</a:t>
            </a:r>
            <a:r>
              <a:rPr lang="en-GB" sz="2400" dirty="0" smtClean="0"/>
              <a:t> </a:t>
            </a:r>
            <a:r>
              <a:rPr lang="en-GB" sz="2400" dirty="0" err="1" smtClean="0"/>
              <a:t>procesora</a:t>
            </a:r>
            <a:r>
              <a:rPr lang="en-GB" sz="2400" dirty="0" smtClean="0"/>
              <a:t> </a:t>
            </a:r>
            <a:r>
              <a:rPr lang="en-GB" sz="2400" dirty="0" err="1" smtClean="0"/>
              <a:t>oraz</a:t>
            </a:r>
            <a:r>
              <a:rPr lang="en-GB" sz="2400" dirty="0" smtClean="0"/>
              <a:t> </a:t>
            </a:r>
            <a:r>
              <a:rPr lang="en-GB" sz="2400" dirty="0" err="1" smtClean="0"/>
              <a:t>pamięciowych</a:t>
            </a:r>
            <a:r>
              <a:rPr lang="en-GB" sz="2400" dirty="0" smtClean="0"/>
              <a:t>. </a:t>
            </a:r>
            <a:endParaRPr lang="en-GB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Przy</a:t>
            </a:r>
            <a:r>
              <a:rPr lang="en-GB" sz="2400" dirty="0" smtClean="0"/>
              <a:t> 32 </a:t>
            </a:r>
            <a:r>
              <a:rPr lang="en-GB" sz="2400" dirty="0" err="1" smtClean="0"/>
              <a:t>aktywnych</a:t>
            </a:r>
            <a:r>
              <a:rPr lang="en-GB" sz="2400" dirty="0" smtClean="0"/>
              <a:t> </a:t>
            </a:r>
            <a:r>
              <a:rPr lang="en-GB" sz="2400" dirty="0" err="1" smtClean="0"/>
              <a:t>jednocześnie</a:t>
            </a:r>
            <a:r>
              <a:rPr lang="en-GB" sz="2400" dirty="0" smtClean="0"/>
              <a:t> </a:t>
            </a:r>
            <a:r>
              <a:rPr lang="en-GB" sz="2400" dirty="0" err="1" smtClean="0"/>
              <a:t>użytkownikach</a:t>
            </a:r>
            <a:r>
              <a:rPr lang="en-GB" sz="2400" dirty="0" smtClean="0"/>
              <a:t> 5 </a:t>
            </a:r>
            <a:r>
              <a:rPr lang="en-GB" sz="2400" dirty="0" err="1" smtClean="0"/>
              <a:t>wątków-użytkowników</a:t>
            </a:r>
            <a:r>
              <a:rPr lang="en-GB" sz="2400" dirty="0" smtClean="0"/>
              <a:t> </a:t>
            </a:r>
            <a:r>
              <a:rPr lang="en-GB" sz="2400" dirty="0" err="1" smtClean="0"/>
              <a:t>zamiast</a:t>
            </a:r>
            <a:r>
              <a:rPr lang="en-GB" sz="2400" dirty="0" smtClean="0"/>
              <a:t> </a:t>
            </a:r>
            <a:r>
              <a:rPr lang="en-GB" sz="2400" dirty="0" err="1" smtClean="0"/>
              <a:t>wyniku</a:t>
            </a:r>
            <a:r>
              <a:rPr lang="en-GB" sz="2400" dirty="0" smtClean="0"/>
              <a:t> </a:t>
            </a:r>
            <a:r>
              <a:rPr lang="en-GB" sz="2400" dirty="0" err="1" smtClean="0"/>
              <a:t>otrzymało</a:t>
            </a:r>
            <a:r>
              <a:rPr lang="en-GB" sz="2400" dirty="0" smtClean="0"/>
              <a:t> </a:t>
            </a:r>
            <a:r>
              <a:rPr lang="en-GB" sz="2400" dirty="0" err="1" smtClean="0"/>
              <a:t>komunikat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o </a:t>
            </a:r>
            <a:r>
              <a:rPr lang="en-GB" sz="2400" dirty="0" err="1" smtClean="0"/>
              <a:t>błędzie</a:t>
            </a:r>
            <a:r>
              <a:rPr lang="en-GB" sz="2400" dirty="0" smtClean="0"/>
              <a:t>. </a:t>
            </a:r>
            <a:endParaRPr lang="en-GB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Czas</a:t>
            </a:r>
            <a:r>
              <a:rPr lang="en-GB" sz="2400" dirty="0" smtClean="0"/>
              <a:t> </a:t>
            </a:r>
            <a:r>
              <a:rPr lang="en-GB" sz="2400" dirty="0" err="1" smtClean="0"/>
              <a:t>oczekiwania</a:t>
            </a:r>
            <a:r>
              <a:rPr lang="en-GB" sz="2400" dirty="0" smtClean="0"/>
              <a:t> </a:t>
            </a:r>
            <a:r>
              <a:rPr lang="en-GB" sz="2400" dirty="0" err="1" smtClean="0"/>
              <a:t>na</a:t>
            </a:r>
            <a:r>
              <a:rPr lang="en-GB" sz="2400" dirty="0" smtClean="0"/>
              <a:t> </a:t>
            </a:r>
            <a:r>
              <a:rPr lang="en-GB" sz="2400" dirty="0" err="1" smtClean="0"/>
              <a:t>odpowiedź</a:t>
            </a:r>
            <a:r>
              <a:rPr lang="en-GB" sz="2400" dirty="0" smtClean="0"/>
              <a:t> </a:t>
            </a:r>
            <a:r>
              <a:rPr lang="en-GB" sz="2400" dirty="0" err="1" smtClean="0"/>
              <a:t>rośnie</a:t>
            </a:r>
            <a:r>
              <a:rPr lang="en-GB" sz="2400" dirty="0" smtClean="0"/>
              <a:t> </a:t>
            </a:r>
            <a:r>
              <a:rPr lang="en-GB" sz="2400" dirty="0" err="1" smtClean="0"/>
              <a:t>drastycznie</a:t>
            </a:r>
            <a:r>
              <a:rPr lang="en-GB" sz="2400" dirty="0" smtClean="0"/>
              <a:t> </a:t>
            </a:r>
            <a:r>
              <a:rPr lang="en-GB" sz="2400" dirty="0" err="1" smtClean="0"/>
              <a:t>wraz</a:t>
            </a:r>
            <a:r>
              <a:rPr lang="en-GB" sz="2400" dirty="0" smtClean="0"/>
              <a:t> </a:t>
            </a:r>
            <a:r>
              <a:rPr lang="en-GB" sz="2400" dirty="0" err="1" smtClean="0"/>
              <a:t>ze</a:t>
            </a:r>
            <a:r>
              <a:rPr lang="en-GB" sz="2400" dirty="0" smtClean="0"/>
              <a:t> </a:t>
            </a:r>
            <a:r>
              <a:rPr lang="en-GB" sz="2400" dirty="0" err="1" smtClean="0"/>
              <a:t>wzrostem</a:t>
            </a:r>
            <a:r>
              <a:rPr lang="en-GB" sz="2400" dirty="0" smtClean="0"/>
              <a:t> </a:t>
            </a:r>
            <a:r>
              <a:rPr lang="en-GB" sz="2400" dirty="0" err="1" smtClean="0"/>
              <a:t>równolegle</a:t>
            </a:r>
            <a:r>
              <a:rPr lang="en-GB" sz="2400" dirty="0" smtClean="0"/>
              <a:t> </a:t>
            </a:r>
            <a:r>
              <a:rPr lang="en-GB" sz="2400" dirty="0" err="1" smtClean="0"/>
              <a:t>aktywnych</a:t>
            </a:r>
            <a:r>
              <a:rPr lang="en-GB" sz="2400" dirty="0" smtClean="0"/>
              <a:t> </a:t>
            </a:r>
            <a:r>
              <a:rPr lang="en-GB" sz="2400" dirty="0" err="1" smtClean="0"/>
              <a:t>wątków</a:t>
            </a:r>
            <a:r>
              <a:rPr lang="en-GB" sz="2400" dirty="0" smtClean="0"/>
              <a:t>.</a:t>
            </a:r>
            <a:endParaRPr lang="en-GB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Aplikacja</a:t>
            </a:r>
            <a:r>
              <a:rPr lang="en-GB" sz="2400" dirty="0" smtClean="0"/>
              <a:t> </a:t>
            </a:r>
            <a:r>
              <a:rPr lang="en-GB" sz="2400" dirty="0" err="1" smtClean="0"/>
              <a:t>działa</a:t>
            </a:r>
            <a:r>
              <a:rPr lang="en-GB" sz="2400" dirty="0" smtClean="0"/>
              <a:t> </a:t>
            </a:r>
            <a:r>
              <a:rPr lang="en-GB" sz="2400" dirty="0" err="1" smtClean="0"/>
              <a:t>skutecznie</a:t>
            </a:r>
            <a:r>
              <a:rPr lang="en-GB" sz="2400" dirty="0" smtClean="0"/>
              <a:t> </a:t>
            </a:r>
            <a:r>
              <a:rPr lang="en-GB" sz="2400" dirty="0" err="1" smtClean="0"/>
              <a:t>jeśli</a:t>
            </a:r>
            <a:r>
              <a:rPr lang="en-GB" sz="2400" dirty="0" smtClean="0"/>
              <a:t> </a:t>
            </a:r>
            <a:r>
              <a:rPr lang="en-GB" sz="2400" dirty="0" err="1" smtClean="0"/>
              <a:t>liczba</a:t>
            </a:r>
            <a:r>
              <a:rPr lang="en-GB" sz="2400" dirty="0" smtClean="0"/>
              <a:t> </a:t>
            </a:r>
            <a:r>
              <a:rPr lang="en-GB" sz="2400" dirty="0" err="1" smtClean="0"/>
              <a:t>aktywnych</a:t>
            </a:r>
            <a:r>
              <a:rPr lang="en-GB" sz="2400" dirty="0" smtClean="0"/>
              <a:t> </a:t>
            </a:r>
            <a:r>
              <a:rPr lang="en-GB" sz="2400" dirty="0" err="1" smtClean="0"/>
              <a:t>jednocześnie</a:t>
            </a:r>
            <a:r>
              <a:rPr lang="en-GB" sz="2400" dirty="0" smtClean="0"/>
              <a:t> </a:t>
            </a:r>
            <a:r>
              <a:rPr lang="en-GB" sz="2400" dirty="0" err="1" smtClean="0"/>
              <a:t>wątków</a:t>
            </a:r>
            <a:r>
              <a:rPr lang="en-GB" sz="2400" dirty="0" smtClean="0"/>
              <a:t> jest </a:t>
            </a:r>
            <a:r>
              <a:rPr lang="en-GB" sz="2400" dirty="0" err="1" smtClean="0"/>
              <a:t>mniejsza</a:t>
            </a:r>
            <a:r>
              <a:rPr lang="en-GB" sz="2400" dirty="0" smtClean="0"/>
              <a:t> </a:t>
            </a:r>
            <a:r>
              <a:rPr lang="en-GB" sz="2400" dirty="0" err="1" smtClean="0"/>
              <a:t>niż</a:t>
            </a:r>
            <a:r>
              <a:rPr lang="en-GB" sz="2400" dirty="0" smtClean="0"/>
              <a:t> 30.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Aplikacja</a:t>
            </a:r>
            <a:r>
              <a:rPr lang="en-GB" sz="2400" dirty="0" smtClean="0"/>
              <a:t> </a:t>
            </a:r>
            <a:r>
              <a:rPr lang="en-GB" sz="2400" dirty="0" err="1" smtClean="0"/>
              <a:t>pracuje</a:t>
            </a:r>
            <a:r>
              <a:rPr lang="en-GB" sz="2400" dirty="0" smtClean="0"/>
              <a:t> </a:t>
            </a:r>
            <a:r>
              <a:rPr lang="en-GB" sz="2400" dirty="0" err="1" smtClean="0"/>
              <a:t>najskuteczniej</a:t>
            </a:r>
            <a:r>
              <a:rPr lang="en-GB" sz="2400" dirty="0" smtClean="0"/>
              <a:t> </a:t>
            </a:r>
            <a:r>
              <a:rPr lang="en-GB" sz="2400" dirty="0" err="1" smtClean="0"/>
              <a:t>przy</a:t>
            </a:r>
            <a:r>
              <a:rPr lang="en-GB" sz="2400" dirty="0" smtClean="0"/>
              <a:t> </a:t>
            </a:r>
            <a:r>
              <a:rPr lang="en-GB" sz="2400" dirty="0" err="1" smtClean="0"/>
              <a:t>stałej</a:t>
            </a:r>
            <a:r>
              <a:rPr lang="en-GB" sz="2400" dirty="0" smtClean="0"/>
              <a:t> </a:t>
            </a:r>
            <a:r>
              <a:rPr lang="en-GB" sz="2400" dirty="0" err="1" smtClean="0"/>
              <a:t>oraz</a:t>
            </a:r>
            <a:r>
              <a:rPr lang="en-GB" sz="2400" dirty="0" smtClean="0"/>
              <a:t> </a:t>
            </a:r>
            <a:r>
              <a:rPr lang="en-GB" sz="2400" dirty="0" err="1" smtClean="0"/>
              <a:t>niskiej</a:t>
            </a:r>
            <a:r>
              <a:rPr lang="en-GB" sz="2400" dirty="0" smtClean="0"/>
              <a:t> (&lt;20) </a:t>
            </a:r>
            <a:r>
              <a:rPr lang="en-GB" sz="2400" dirty="0" err="1" smtClean="0"/>
              <a:t>ilości</a:t>
            </a:r>
            <a:r>
              <a:rPr lang="en-GB" sz="2400" dirty="0" smtClean="0"/>
              <a:t> </a:t>
            </a:r>
            <a:r>
              <a:rPr lang="en-GB" sz="2400" dirty="0" err="1" smtClean="0"/>
              <a:t>aktywnych</a:t>
            </a:r>
            <a:r>
              <a:rPr lang="en-GB" sz="2400" dirty="0" smtClean="0"/>
              <a:t> </a:t>
            </a:r>
            <a:r>
              <a:rPr lang="en-GB" sz="2400" dirty="0" err="1" smtClean="0"/>
              <a:t>wątków</a:t>
            </a:r>
            <a:endParaRPr lang="en-GB" sz="2400" dirty="0" smtClean="0"/>
          </a:p>
        </p:txBody>
      </p:sp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Analiza wyników</a:t>
            </a:r>
            <a:endParaRPr lang="pl-PL" altLang="en-US" sz="3600" b="1" noProof="1"/>
          </a:p>
        </p:txBody>
      </p:sp>
    </p:spTree>
    <p:extLst>
      <p:ext uri="{BB962C8B-B14F-4D97-AF65-F5344CB8AC3E}">
        <p14:creationId xmlns:p14="http://schemas.microsoft.com/office/powerpoint/2010/main" val="913122914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63" y="1412776"/>
            <a:ext cx="8280446" cy="5373216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Modernizacja</a:t>
            </a:r>
            <a:r>
              <a:rPr lang="en-GB" sz="2400" dirty="0" smtClean="0"/>
              <a:t> </a:t>
            </a:r>
            <a:r>
              <a:rPr lang="en-GB" sz="2400" dirty="0" err="1" smtClean="0"/>
              <a:t>serwera</a:t>
            </a:r>
            <a:r>
              <a:rPr lang="en-GB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Stworzenie</a:t>
            </a:r>
            <a:r>
              <a:rPr lang="en-GB" sz="2400" dirty="0" smtClean="0"/>
              <a:t> </a:t>
            </a:r>
            <a:r>
              <a:rPr lang="en-GB" sz="2400" dirty="0" err="1" smtClean="0"/>
              <a:t>lepszego</a:t>
            </a:r>
            <a:r>
              <a:rPr lang="en-GB" sz="2400" dirty="0" smtClean="0"/>
              <a:t> </a:t>
            </a:r>
            <a:r>
              <a:rPr lang="en-GB" sz="2400" dirty="0" err="1" smtClean="0"/>
              <a:t>algorytmu</a:t>
            </a:r>
            <a:r>
              <a:rPr lang="en-GB" sz="2400" dirty="0" smtClean="0"/>
              <a:t> </a:t>
            </a:r>
            <a:r>
              <a:rPr lang="en-GB" sz="2400" dirty="0" err="1"/>
              <a:t>wykonującego</a:t>
            </a:r>
            <a:r>
              <a:rPr lang="en-GB" sz="2400" dirty="0"/>
              <a:t> </a:t>
            </a:r>
            <a:r>
              <a:rPr lang="en-GB" sz="2400" dirty="0" err="1"/>
              <a:t>eksplorację</a:t>
            </a:r>
            <a:r>
              <a:rPr lang="en-GB" sz="2400" dirty="0"/>
              <a:t> </a:t>
            </a:r>
            <a:r>
              <a:rPr lang="en-GB" sz="2400" dirty="0" err="1" smtClean="0"/>
              <a:t>tekstu</a:t>
            </a:r>
            <a:r>
              <a:rPr lang="en-GB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Optymalizacja</a:t>
            </a:r>
            <a:r>
              <a:rPr lang="en-GB" sz="2400" dirty="0" smtClean="0"/>
              <a:t> </a:t>
            </a:r>
            <a:r>
              <a:rPr lang="en-GB" sz="2400" dirty="0" err="1" smtClean="0"/>
              <a:t>bazy</a:t>
            </a:r>
            <a:r>
              <a:rPr lang="en-GB" sz="2400" dirty="0" smtClean="0"/>
              <a:t> </a:t>
            </a:r>
            <a:r>
              <a:rPr lang="en-GB" sz="2400" dirty="0" err="1" smtClean="0"/>
              <a:t>danych</a:t>
            </a:r>
            <a:r>
              <a:rPr lang="en-GB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Można</a:t>
            </a:r>
            <a:r>
              <a:rPr lang="en-GB" sz="2400" dirty="0" smtClean="0"/>
              <a:t> </a:t>
            </a:r>
            <a:r>
              <a:rPr lang="en-GB" sz="2400" dirty="0" err="1" smtClean="0"/>
              <a:t>zwiększyć</a:t>
            </a:r>
            <a:r>
              <a:rPr lang="en-GB" sz="2400" dirty="0" smtClean="0"/>
              <a:t> </a:t>
            </a:r>
            <a:r>
              <a:rPr lang="en-GB" sz="2400" dirty="0" err="1" smtClean="0"/>
              <a:t>niezawodność</a:t>
            </a:r>
            <a:r>
              <a:rPr lang="en-GB" sz="2400" dirty="0" smtClean="0"/>
              <a:t> </a:t>
            </a:r>
            <a:r>
              <a:rPr lang="en-GB" sz="2400" dirty="0" err="1" smtClean="0"/>
              <a:t>aplikacji</a:t>
            </a:r>
            <a:r>
              <a:rPr lang="en-GB" sz="2400" dirty="0" smtClean="0"/>
              <a:t> </a:t>
            </a:r>
            <a:r>
              <a:rPr lang="en-GB" sz="2400" dirty="0" err="1" smtClean="0"/>
              <a:t>poprzez</a:t>
            </a:r>
            <a:r>
              <a:rPr lang="en-GB" sz="2400" dirty="0" smtClean="0"/>
              <a:t> </a:t>
            </a:r>
            <a:r>
              <a:rPr lang="en-GB" sz="2400" dirty="0" err="1" smtClean="0"/>
              <a:t>stworzenie</a:t>
            </a:r>
            <a:r>
              <a:rPr lang="en-GB" sz="2400" dirty="0" smtClean="0"/>
              <a:t> </a:t>
            </a:r>
            <a:r>
              <a:rPr lang="en-GB" sz="2400" dirty="0" err="1" smtClean="0"/>
              <a:t>systemu</a:t>
            </a:r>
            <a:r>
              <a:rPr lang="en-GB" sz="2400" dirty="0" smtClean="0"/>
              <a:t> </a:t>
            </a:r>
            <a:r>
              <a:rPr lang="en-GB" sz="2400" dirty="0" err="1" smtClean="0"/>
              <a:t>usypiającego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 smtClean="0"/>
              <a:t>kolejkującego</a:t>
            </a:r>
            <a:r>
              <a:rPr lang="en-GB" sz="2400" dirty="0" smtClean="0"/>
              <a:t> </a:t>
            </a:r>
            <a:r>
              <a:rPr lang="en-GB" sz="2400" dirty="0" err="1" smtClean="0"/>
              <a:t>zapytania</a:t>
            </a:r>
            <a:r>
              <a:rPr lang="en-GB" sz="2400" dirty="0" smtClean="0"/>
              <a:t>, </a:t>
            </a:r>
            <a:r>
              <a:rPr lang="en-GB" sz="2400" dirty="0" err="1" smtClean="0"/>
              <a:t>kiedy</a:t>
            </a:r>
            <a:r>
              <a:rPr lang="en-GB" sz="2400" dirty="0" smtClean="0"/>
              <a:t> </a:t>
            </a:r>
            <a:r>
              <a:rPr lang="en-GB" sz="2400" dirty="0" err="1" smtClean="0"/>
              <a:t>ilość</a:t>
            </a:r>
            <a:r>
              <a:rPr lang="en-GB" sz="2400" dirty="0" smtClean="0"/>
              <a:t> </a:t>
            </a:r>
            <a:r>
              <a:rPr lang="en-GB" sz="2400" dirty="0" err="1" smtClean="0"/>
              <a:t>równolegle</a:t>
            </a:r>
            <a:r>
              <a:rPr lang="en-GB" sz="2400" dirty="0" smtClean="0"/>
              <a:t> </a:t>
            </a:r>
            <a:r>
              <a:rPr lang="en-GB" sz="2400" dirty="0" err="1" smtClean="0"/>
              <a:t>działających</a:t>
            </a:r>
            <a:r>
              <a:rPr lang="en-GB" sz="2400" dirty="0" smtClean="0"/>
              <a:t> </a:t>
            </a:r>
            <a:r>
              <a:rPr lang="en-GB" sz="2400" dirty="0" err="1" smtClean="0"/>
              <a:t>wątków</a:t>
            </a:r>
            <a:r>
              <a:rPr lang="en-GB" sz="2400" dirty="0" smtClean="0"/>
              <a:t> </a:t>
            </a:r>
            <a:r>
              <a:rPr lang="en-GB" sz="2400" dirty="0" err="1" smtClean="0"/>
              <a:t>osiągnie</a:t>
            </a:r>
            <a:r>
              <a:rPr lang="en-GB" sz="2400" dirty="0" smtClean="0"/>
              <a:t> </a:t>
            </a:r>
            <a:r>
              <a:rPr lang="en-GB" sz="2400" dirty="0" err="1" smtClean="0"/>
              <a:t>punkt</a:t>
            </a:r>
            <a:r>
              <a:rPr lang="en-GB" sz="2400" dirty="0" smtClean="0"/>
              <a:t> </a:t>
            </a:r>
            <a:r>
              <a:rPr lang="en-GB" sz="2400" dirty="0" err="1" smtClean="0"/>
              <a:t>krytyczny</a:t>
            </a:r>
            <a:r>
              <a:rPr lang="en-GB" sz="2400" dirty="0" smtClean="0"/>
              <a:t> </a:t>
            </a:r>
            <a:r>
              <a:rPr lang="en-GB" sz="2400" dirty="0" err="1" smtClean="0"/>
              <a:t>dla</a:t>
            </a:r>
            <a:r>
              <a:rPr lang="en-GB" sz="2400" dirty="0" smtClean="0"/>
              <a:t> </a:t>
            </a:r>
            <a:r>
              <a:rPr lang="en-GB" sz="2400" dirty="0" err="1" smtClean="0"/>
              <a:t>serwera</a:t>
            </a:r>
            <a:r>
              <a:rPr lang="en-GB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Optymalizacja</a:t>
            </a:r>
            <a:r>
              <a:rPr lang="en-GB" sz="2400" dirty="0" smtClean="0"/>
              <a:t> </a:t>
            </a:r>
            <a:r>
              <a:rPr lang="en-GB" sz="2400" dirty="0" err="1" smtClean="0"/>
              <a:t>aplikacji</a:t>
            </a:r>
            <a:r>
              <a:rPr lang="en-GB" sz="2400" dirty="0" smtClean="0"/>
              <a:t> pod </a:t>
            </a:r>
            <a:r>
              <a:rPr lang="en-GB" sz="2400" dirty="0" err="1" smtClean="0"/>
              <a:t>względem</a:t>
            </a:r>
            <a:r>
              <a:rPr lang="en-GB" sz="2400" dirty="0" smtClean="0"/>
              <a:t> </a:t>
            </a:r>
            <a:r>
              <a:rPr lang="en-GB" sz="2400" dirty="0" err="1" smtClean="0"/>
              <a:t>redukcji</a:t>
            </a:r>
            <a:r>
              <a:rPr lang="en-GB" sz="2400" dirty="0" smtClean="0"/>
              <a:t> </a:t>
            </a:r>
            <a:r>
              <a:rPr lang="en-GB" sz="2400" dirty="0" err="1" smtClean="0"/>
              <a:t>czasu</a:t>
            </a:r>
            <a:r>
              <a:rPr lang="en-GB" sz="2400" dirty="0" smtClean="0"/>
              <a:t> </a:t>
            </a:r>
            <a:r>
              <a:rPr lang="en-GB" sz="2400" dirty="0" err="1" smtClean="0"/>
              <a:t>ładowania</a:t>
            </a:r>
            <a:r>
              <a:rPr lang="en-GB" sz="2400" dirty="0" smtClean="0"/>
              <a:t> </a:t>
            </a:r>
            <a:r>
              <a:rPr lang="en-GB" sz="2400" dirty="0" err="1" smtClean="0"/>
              <a:t>strony</a:t>
            </a:r>
            <a:r>
              <a:rPr lang="en-GB" sz="2400" dirty="0" smtClean="0"/>
              <a:t> (np. </a:t>
            </a:r>
            <a:r>
              <a:rPr lang="en-GB" sz="2400" dirty="0" err="1"/>
              <a:t>p</a:t>
            </a:r>
            <a:r>
              <a:rPr lang="en-GB" sz="2400" dirty="0" err="1" smtClean="0"/>
              <a:t>oprzez</a:t>
            </a:r>
            <a:r>
              <a:rPr lang="en-GB" sz="2400" dirty="0" smtClean="0"/>
              <a:t> </a:t>
            </a:r>
            <a:r>
              <a:rPr lang="en-GB" sz="2400" dirty="0" err="1" smtClean="0"/>
              <a:t>kompresję</a:t>
            </a:r>
            <a:r>
              <a:rPr lang="en-GB" sz="2400" dirty="0" smtClean="0"/>
              <a:t> </a:t>
            </a:r>
            <a:r>
              <a:rPr lang="en-GB" sz="2400" dirty="0" err="1" smtClean="0"/>
              <a:t>obrazów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 smtClean="0"/>
              <a:t>skryptów</a:t>
            </a:r>
            <a:r>
              <a:rPr lang="en-GB" sz="2400" dirty="0" smtClean="0"/>
              <a:t>) </a:t>
            </a:r>
            <a:r>
              <a:rPr lang="en-GB" sz="2400" dirty="0" err="1" smtClean="0"/>
              <a:t>wydaje</a:t>
            </a:r>
            <a:r>
              <a:rPr lang="en-GB" sz="2400" dirty="0" smtClean="0"/>
              <a:t> </a:t>
            </a:r>
            <a:r>
              <a:rPr lang="en-GB" sz="2400" dirty="0" err="1" smtClean="0"/>
              <a:t>się</a:t>
            </a:r>
            <a:r>
              <a:rPr lang="en-GB" sz="2400" dirty="0" smtClean="0"/>
              <a:t> </a:t>
            </a:r>
            <a:r>
              <a:rPr lang="en-GB" sz="2400" dirty="0" err="1" smtClean="0"/>
              <a:t>bezcelowa</a:t>
            </a:r>
            <a:r>
              <a:rPr lang="en-GB" sz="2400" dirty="0" smtClean="0"/>
              <a:t>, </a:t>
            </a:r>
            <a:r>
              <a:rPr lang="en-GB" sz="2400" dirty="0" err="1" smtClean="0"/>
              <a:t>ponieważ</a:t>
            </a:r>
            <a:r>
              <a:rPr lang="en-GB" sz="2400" dirty="0" smtClean="0"/>
              <a:t> </a:t>
            </a:r>
            <a:r>
              <a:rPr lang="en-GB" sz="2400" dirty="0" err="1" smtClean="0"/>
              <a:t>opóźnienia</a:t>
            </a:r>
            <a:r>
              <a:rPr lang="en-GB" sz="2400" dirty="0" smtClean="0"/>
              <a:t> </a:t>
            </a:r>
            <a:r>
              <a:rPr lang="en-GB" sz="2400" dirty="0" err="1" smtClean="0"/>
              <a:t>wynikające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z </a:t>
            </a:r>
            <a:r>
              <a:rPr lang="en-GB" sz="2400" dirty="0" err="1" smtClean="0"/>
              <a:t>ładowania</a:t>
            </a:r>
            <a:r>
              <a:rPr lang="en-GB" sz="2400" dirty="0" smtClean="0"/>
              <a:t> </a:t>
            </a:r>
            <a:r>
              <a:rPr lang="en-GB" sz="2400" dirty="0" err="1" smtClean="0"/>
              <a:t>strony</a:t>
            </a:r>
            <a:r>
              <a:rPr lang="en-GB" sz="2400" dirty="0" smtClean="0"/>
              <a:t> </a:t>
            </a:r>
            <a:r>
              <a:rPr lang="en-GB" sz="2400" dirty="0" err="1" smtClean="0"/>
              <a:t>są</a:t>
            </a:r>
            <a:r>
              <a:rPr lang="en-GB" sz="2400" dirty="0" smtClean="0"/>
              <a:t> </a:t>
            </a:r>
            <a:r>
              <a:rPr lang="en-GB" sz="2400" dirty="0" err="1" smtClean="0"/>
              <a:t>wielokrotnie</a:t>
            </a:r>
            <a:r>
              <a:rPr lang="en-GB" sz="2400" dirty="0" smtClean="0"/>
              <a:t> </a:t>
            </a:r>
            <a:r>
              <a:rPr lang="en-GB" sz="2400" dirty="0" err="1" smtClean="0"/>
              <a:t>mniejsze</a:t>
            </a:r>
            <a:r>
              <a:rPr lang="en-GB" sz="2400" dirty="0" smtClean="0"/>
              <a:t> w </a:t>
            </a:r>
            <a:r>
              <a:rPr lang="en-GB" sz="2400" dirty="0" err="1" smtClean="0"/>
              <a:t>porównaniu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z </a:t>
            </a:r>
            <a:r>
              <a:rPr lang="en-GB" sz="2400" dirty="0" err="1" smtClean="0"/>
              <a:t>opóźnieniami</a:t>
            </a:r>
            <a:r>
              <a:rPr lang="en-GB" sz="2400" dirty="0" smtClean="0"/>
              <a:t> </a:t>
            </a:r>
            <a:r>
              <a:rPr lang="en-GB" sz="2400" dirty="0" err="1" smtClean="0"/>
              <a:t>wynikającymi</a:t>
            </a:r>
            <a:r>
              <a:rPr lang="en-GB" sz="2400" dirty="0" smtClean="0"/>
              <a:t> z </a:t>
            </a:r>
            <a:r>
              <a:rPr lang="en-GB" sz="2400" dirty="0" err="1" smtClean="0"/>
              <a:t>czasu</a:t>
            </a:r>
            <a:r>
              <a:rPr lang="en-GB" sz="2400" dirty="0" smtClean="0"/>
              <a:t> </a:t>
            </a:r>
            <a:r>
              <a:rPr lang="en-GB" sz="2400" dirty="0" err="1" smtClean="0"/>
              <a:t>działania</a:t>
            </a:r>
            <a:r>
              <a:rPr lang="en-GB" sz="2400" dirty="0" smtClean="0"/>
              <a:t> </a:t>
            </a:r>
            <a:r>
              <a:rPr lang="en-GB" sz="2400" dirty="0" err="1" smtClean="0"/>
              <a:t>algorytmu</a:t>
            </a:r>
            <a:r>
              <a:rPr lang="en-GB" sz="2400" dirty="0" smtClean="0"/>
              <a:t> </a:t>
            </a:r>
            <a:r>
              <a:rPr lang="en-GB" sz="2400" dirty="0" err="1" smtClean="0"/>
              <a:t>wykonującego</a:t>
            </a:r>
            <a:r>
              <a:rPr lang="en-GB" sz="2400" dirty="0" smtClean="0"/>
              <a:t> </a:t>
            </a:r>
            <a:r>
              <a:rPr lang="en-GB" sz="2400" dirty="0" err="1" smtClean="0"/>
              <a:t>eksplorację</a:t>
            </a:r>
            <a:r>
              <a:rPr lang="en-GB" sz="2400" dirty="0" smtClean="0"/>
              <a:t> </a:t>
            </a:r>
            <a:r>
              <a:rPr lang="en-GB" sz="2400" dirty="0" err="1" smtClean="0"/>
              <a:t>tekstu</a:t>
            </a:r>
            <a:r>
              <a:rPr lang="en-GB" sz="2400" dirty="0" smtClean="0"/>
              <a:t>.</a:t>
            </a:r>
          </a:p>
        </p:txBody>
      </p:sp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Propozycje metod optymalizacji systemu</a:t>
            </a:r>
            <a:endParaRPr lang="pl-PL" altLang="en-US" sz="3600" b="1" noProof="1"/>
          </a:p>
        </p:txBody>
      </p:sp>
    </p:spTree>
    <p:extLst>
      <p:ext uri="{BB962C8B-B14F-4D97-AF65-F5344CB8AC3E}">
        <p14:creationId xmlns:p14="http://schemas.microsoft.com/office/powerpoint/2010/main" val="3744935224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31640" y="692696"/>
            <a:ext cx="7716069" cy="2664296"/>
          </a:xfrm>
        </p:spPr>
        <p:txBody>
          <a:bodyPr/>
          <a:lstStyle/>
          <a:p>
            <a:pPr algn="ctr"/>
            <a:r>
              <a:rPr lang="en-GB" sz="3600" dirty="0" err="1" smtClean="0"/>
              <a:t>Rekonfigurowalność</a:t>
            </a:r>
            <a:r>
              <a:rPr lang="en-GB" sz="3600" dirty="0" smtClean="0"/>
              <a:t> e-</a:t>
            </a:r>
            <a:r>
              <a:rPr lang="en-GB" sz="3600" dirty="0" err="1" smtClean="0"/>
              <a:t>systemów</a:t>
            </a:r>
            <a:r>
              <a:rPr lang="en-GB" sz="3600" dirty="0" smtClean="0"/>
              <a:t> - </a:t>
            </a:r>
            <a:r>
              <a:rPr lang="en-GB" sz="3600" dirty="0" err="1" smtClean="0"/>
              <a:t>projekt</a:t>
            </a:r>
            <a:endParaRPr lang="en-GB" sz="3600" dirty="0" smtClean="0"/>
          </a:p>
          <a:p>
            <a:pPr algn="ctr"/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Testowanie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internetowej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aplikacji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Django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służącej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eksploracji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tekstu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przy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użyciu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narzędzia</a:t>
            </a:r>
            <a:r>
              <a:rPr lang="en-GB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Apache </a:t>
            </a:r>
            <a:r>
              <a:rPr lang="en-GB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JMeter</a:t>
            </a: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 txBox="1">
            <a:spLocks/>
          </p:cNvSpPr>
          <p:nvPr/>
        </p:nvSpPr>
        <p:spPr bwMode="auto">
          <a:xfrm>
            <a:off x="1321768" y="4509120"/>
            <a:ext cx="7672884" cy="13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err="1" smtClean="0"/>
              <a:t>Prowadzący</a:t>
            </a:r>
            <a:r>
              <a:rPr lang="en-GB" sz="2400" kern="0" dirty="0"/>
              <a:t>: </a:t>
            </a:r>
            <a:r>
              <a:rPr lang="en-GB" sz="2400" kern="0" dirty="0" err="1"/>
              <a:t>dr</a:t>
            </a:r>
            <a:r>
              <a:rPr lang="en-GB" sz="2400" kern="0" dirty="0"/>
              <a:t> </a:t>
            </a:r>
            <a:r>
              <a:rPr lang="en-GB" sz="2400" kern="0" dirty="0" err="1"/>
              <a:t>inż</a:t>
            </a:r>
            <a:r>
              <a:rPr lang="en-GB" sz="2400" kern="0" dirty="0"/>
              <a:t>. </a:t>
            </a:r>
            <a:r>
              <a:rPr lang="en-GB" sz="2400" kern="0" dirty="0" err="1"/>
              <a:t>Dariusz</a:t>
            </a:r>
            <a:r>
              <a:rPr lang="en-GB" sz="2400" kern="0" dirty="0"/>
              <a:t> </a:t>
            </a:r>
            <a:r>
              <a:rPr lang="en-GB" sz="2400" kern="0" dirty="0" err="1"/>
              <a:t>Caban</a:t>
            </a:r>
            <a:endParaRPr lang="en-GB" sz="2400" kern="0" dirty="0" smtClean="0"/>
          </a:p>
          <a:p>
            <a:endParaRPr lang="en-GB" sz="2400" kern="0" dirty="0" smtClean="0"/>
          </a:p>
          <a:p>
            <a:r>
              <a:rPr lang="en-GB" sz="2400" kern="0" dirty="0" err="1" smtClean="0"/>
              <a:t>Autor</a:t>
            </a:r>
            <a:r>
              <a:rPr lang="en-GB" sz="2400" kern="0" dirty="0" smtClean="0"/>
              <a:t>: Filip Mazur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84117137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Wykorzystywane technologie</a:t>
            </a:r>
            <a:endParaRPr lang="pl-PL" altLang="en-US" sz="3600" b="1" noProof="1"/>
          </a:p>
        </p:txBody>
      </p:sp>
      <p:pic>
        <p:nvPicPr>
          <p:cNvPr id="1026" name="Picture 2" descr="Znalezione obrazy dla zapytania python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80" y="1484784"/>
            <a:ext cx="1211859" cy="12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nalezione obrazy dla zapytania django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93332"/>
            <a:ext cx="2880320" cy="100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jme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68" y="5229201"/>
            <a:ext cx="4451121" cy="151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nalezione obrazy dla zapytania mysql workbench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352" y="3393244"/>
            <a:ext cx="2546475" cy="147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Znalezione obrazy dla zapytania rea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40" name="Picture 16" descr="Znalezione obrazy dla zapytania rea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3658309"/>
            <a:ext cx="3168352" cy="102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70036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63" y="1484784"/>
            <a:ext cx="8280446" cy="5373216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Stanowisko</a:t>
            </a:r>
            <a:r>
              <a:rPr lang="en-GB" sz="2400" dirty="0" smtClean="0"/>
              <a:t> </a:t>
            </a:r>
            <a:r>
              <a:rPr lang="en-GB" sz="2400" dirty="0" err="1" smtClean="0"/>
              <a:t>pomiarowe</a:t>
            </a:r>
            <a:r>
              <a:rPr lang="en-GB" sz="2400" dirty="0" smtClean="0"/>
              <a:t>:</a:t>
            </a:r>
          </a:p>
          <a:p>
            <a:pPr marL="914400" lvl="1" indent="-514350" algn="just">
              <a:buFont typeface="+mj-lt"/>
              <a:buAutoNum type="romanUcPeriod"/>
            </a:pPr>
            <a:r>
              <a:rPr lang="en-GB" sz="2000" dirty="0" err="1" smtClean="0"/>
              <a:t>Komputer</a:t>
            </a:r>
            <a:r>
              <a:rPr lang="en-GB" sz="2000" dirty="0" smtClean="0"/>
              <a:t> </a:t>
            </a:r>
            <a:r>
              <a:rPr lang="en-GB" sz="2000" dirty="0" err="1" smtClean="0"/>
              <a:t>stacjonarny</a:t>
            </a:r>
            <a:r>
              <a:rPr lang="en-GB" sz="2000" dirty="0" smtClean="0"/>
              <a:t> (i5-4460 4x3.2GHz, 8GB RAM) </a:t>
            </a:r>
            <a:r>
              <a:rPr lang="en-GB" sz="2000" dirty="0" err="1" smtClean="0"/>
              <a:t>oraz</a:t>
            </a:r>
            <a:r>
              <a:rPr lang="en-GB" sz="2000" dirty="0" smtClean="0"/>
              <a:t> </a:t>
            </a:r>
            <a:r>
              <a:rPr lang="en-GB" sz="2000" dirty="0"/>
              <a:t>laptop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(i5-5200U 2x2.20GHz, 8GB RAM) </a:t>
            </a:r>
            <a:r>
              <a:rPr lang="en-GB" sz="2000" dirty="0" err="1" smtClean="0"/>
              <a:t>spięto</a:t>
            </a:r>
            <a:r>
              <a:rPr lang="en-GB" sz="2000" dirty="0" smtClean="0"/>
              <a:t> w </a:t>
            </a:r>
            <a:r>
              <a:rPr lang="en-GB" sz="2000" dirty="0" err="1" smtClean="0"/>
              <a:t>sieć</a:t>
            </a:r>
            <a:r>
              <a:rPr lang="en-GB" sz="2000" dirty="0" smtClean="0"/>
              <a:t> </a:t>
            </a:r>
            <a:r>
              <a:rPr lang="en-GB" sz="2000" dirty="0" err="1" smtClean="0"/>
              <a:t>lokalną</a:t>
            </a:r>
            <a:r>
              <a:rPr lang="en-GB" sz="2000" dirty="0" smtClean="0"/>
              <a:t>.</a:t>
            </a:r>
          </a:p>
          <a:p>
            <a:pPr marL="857250" lvl="1" indent="-457200" algn="just">
              <a:buFont typeface="+mj-lt"/>
              <a:buAutoNum type="romanUcPeriod"/>
            </a:pPr>
            <a:r>
              <a:rPr lang="en-GB" sz="2000" dirty="0" smtClean="0"/>
              <a:t>Na </a:t>
            </a:r>
            <a:r>
              <a:rPr lang="en-GB" sz="2000" dirty="0" err="1" smtClean="0"/>
              <a:t>komputerze</a:t>
            </a:r>
            <a:r>
              <a:rPr lang="en-GB" sz="2000" dirty="0" smtClean="0"/>
              <a:t> </a:t>
            </a:r>
            <a:r>
              <a:rPr lang="en-GB" sz="2000" dirty="0" err="1" smtClean="0"/>
              <a:t>stacjonarnym</a:t>
            </a:r>
            <a:r>
              <a:rPr lang="en-GB" sz="2000" dirty="0" smtClean="0"/>
              <a:t> </a:t>
            </a:r>
            <a:r>
              <a:rPr lang="en-GB" sz="2000" dirty="0" err="1" smtClean="0"/>
              <a:t>wystawiono</a:t>
            </a:r>
            <a:r>
              <a:rPr lang="en-GB" sz="2000" dirty="0" smtClean="0"/>
              <a:t> </a:t>
            </a:r>
            <a:r>
              <a:rPr lang="en-GB" sz="2000" dirty="0" err="1" smtClean="0"/>
              <a:t>aplikację</a:t>
            </a:r>
            <a:r>
              <a:rPr lang="en-GB" sz="2000" dirty="0" smtClean="0"/>
              <a:t> </a:t>
            </a:r>
            <a:r>
              <a:rPr lang="en-GB" sz="2000" dirty="0" err="1" smtClean="0"/>
              <a:t>webową</a:t>
            </a:r>
            <a:r>
              <a:rPr lang="en-GB" sz="2000" dirty="0" smtClean="0"/>
              <a:t>.</a:t>
            </a:r>
          </a:p>
          <a:p>
            <a:pPr marL="857250" lvl="1" indent="-457200" algn="just">
              <a:buFont typeface="+mj-lt"/>
              <a:buAutoNum type="romanUcPeriod"/>
            </a:pPr>
            <a:r>
              <a:rPr lang="en-GB" sz="2000" dirty="0" smtClean="0"/>
              <a:t>Z </a:t>
            </a:r>
            <a:r>
              <a:rPr lang="en-GB" sz="2000" dirty="0" err="1" smtClean="0"/>
              <a:t>laptopa</a:t>
            </a:r>
            <a:r>
              <a:rPr lang="en-GB" sz="2000" dirty="0" smtClean="0"/>
              <a:t> </a:t>
            </a:r>
            <a:r>
              <a:rPr lang="en-GB" sz="2000" dirty="0" err="1" smtClean="0"/>
              <a:t>wysyłano</a:t>
            </a:r>
            <a:r>
              <a:rPr lang="en-GB" sz="2000" dirty="0" smtClean="0"/>
              <a:t> </a:t>
            </a:r>
            <a:r>
              <a:rPr lang="en-GB" sz="2000" dirty="0" err="1" smtClean="0"/>
              <a:t>zapytania</a:t>
            </a:r>
            <a:r>
              <a:rPr lang="en-GB" sz="2000" dirty="0" smtClean="0"/>
              <a:t> z </a:t>
            </a:r>
            <a:r>
              <a:rPr lang="en-GB" sz="2000" dirty="0" err="1" smtClean="0"/>
              <a:t>utworzonych</a:t>
            </a:r>
            <a:r>
              <a:rPr lang="en-GB" sz="2000" dirty="0" smtClean="0"/>
              <a:t> w </a:t>
            </a:r>
            <a:r>
              <a:rPr lang="en-GB" sz="2000" dirty="0" err="1" smtClean="0"/>
              <a:t>JMeter</a:t>
            </a:r>
            <a:r>
              <a:rPr lang="en-GB" sz="2000" dirty="0" smtClean="0"/>
              <a:t> </a:t>
            </a:r>
            <a:r>
              <a:rPr lang="en-GB" sz="2000" dirty="0" err="1" smtClean="0"/>
              <a:t>wątków</a:t>
            </a:r>
            <a:r>
              <a:rPr lang="en-GB" sz="20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GB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err="1" smtClean="0"/>
              <a:t>Metoda</a:t>
            </a:r>
            <a:r>
              <a:rPr lang="en-GB" sz="2400" dirty="0" smtClean="0"/>
              <a:t> </a:t>
            </a:r>
            <a:r>
              <a:rPr lang="en-GB" sz="2400" dirty="0" err="1" smtClean="0"/>
              <a:t>działania</a:t>
            </a:r>
            <a:r>
              <a:rPr lang="en-GB" sz="2400" dirty="0" smtClean="0"/>
              <a:t> </a:t>
            </a:r>
            <a:r>
              <a:rPr lang="en-GB" sz="2400" dirty="0" err="1" smtClean="0"/>
              <a:t>tworzonych</a:t>
            </a:r>
            <a:r>
              <a:rPr lang="en-GB" sz="2400" dirty="0" smtClean="0"/>
              <a:t> </a:t>
            </a:r>
            <a:r>
              <a:rPr lang="en-GB" sz="2400" dirty="0" err="1" smtClean="0"/>
              <a:t>wątków</a:t>
            </a:r>
            <a:r>
              <a:rPr lang="en-GB" sz="2400" dirty="0" smtClean="0"/>
              <a:t>:</a:t>
            </a:r>
          </a:p>
          <a:p>
            <a:pPr marL="914400" lvl="1" indent="-514350" algn="just">
              <a:buFont typeface="+mj-lt"/>
              <a:buAutoNum type="romanUcPeriod"/>
            </a:pPr>
            <a:r>
              <a:rPr lang="en-GB" sz="2000" dirty="0" err="1" smtClean="0"/>
              <a:t>Użytkownik</a:t>
            </a:r>
            <a:r>
              <a:rPr lang="en-GB" sz="2000" dirty="0" smtClean="0"/>
              <a:t> </a:t>
            </a:r>
            <a:r>
              <a:rPr lang="en-GB" sz="2000" dirty="0" err="1" smtClean="0"/>
              <a:t>wchodzi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stronę</a:t>
            </a:r>
            <a:r>
              <a:rPr lang="en-GB" sz="2000" dirty="0" smtClean="0"/>
              <a:t> </a:t>
            </a:r>
            <a:r>
              <a:rPr lang="en-GB" sz="2000" dirty="0" err="1" smtClean="0"/>
              <a:t>główną</a:t>
            </a:r>
            <a:r>
              <a:rPr lang="en-GB" sz="2000" dirty="0" smtClean="0"/>
              <a:t>.</a:t>
            </a:r>
          </a:p>
          <a:p>
            <a:pPr marL="857250" lvl="1" indent="-457200" algn="just">
              <a:buFont typeface="+mj-lt"/>
              <a:buAutoNum type="romanUcPeriod"/>
            </a:pPr>
            <a:r>
              <a:rPr lang="en-GB" sz="2000" dirty="0" err="1" smtClean="0"/>
              <a:t>Użytkownik</a:t>
            </a:r>
            <a:r>
              <a:rPr lang="en-GB" sz="2000" dirty="0" smtClean="0"/>
              <a:t> </a:t>
            </a:r>
            <a:r>
              <a:rPr lang="en-GB" sz="2000" dirty="0" err="1" smtClean="0"/>
              <a:t>przechodzi</a:t>
            </a:r>
            <a:r>
              <a:rPr lang="en-GB" sz="2000" dirty="0" smtClean="0"/>
              <a:t> </a:t>
            </a:r>
            <a:r>
              <a:rPr lang="en-GB" sz="2000" dirty="0" err="1" smtClean="0"/>
              <a:t>ze</a:t>
            </a:r>
            <a:r>
              <a:rPr lang="en-GB" sz="2000" dirty="0" smtClean="0"/>
              <a:t> </a:t>
            </a:r>
            <a:r>
              <a:rPr lang="en-GB" sz="2000" dirty="0" err="1" smtClean="0"/>
              <a:t>strony</a:t>
            </a:r>
            <a:r>
              <a:rPr lang="en-GB" sz="2000" dirty="0" smtClean="0"/>
              <a:t> </a:t>
            </a:r>
            <a:r>
              <a:rPr lang="en-GB" sz="2000" dirty="0" err="1" smtClean="0"/>
              <a:t>głównej</a:t>
            </a:r>
            <a:r>
              <a:rPr lang="en-GB" sz="2000" dirty="0" smtClean="0"/>
              <a:t> do </a:t>
            </a:r>
            <a:r>
              <a:rPr lang="en-GB" sz="2000" dirty="0" err="1" smtClean="0"/>
              <a:t>strony</a:t>
            </a:r>
            <a:r>
              <a:rPr lang="en-GB" sz="2000" dirty="0" smtClean="0"/>
              <a:t> “search”.</a:t>
            </a:r>
          </a:p>
          <a:p>
            <a:pPr marL="857250" lvl="1" indent="-457200" algn="just">
              <a:buFont typeface="+mj-lt"/>
              <a:buAutoNum type="romanUcPeriod"/>
            </a:pPr>
            <a:r>
              <a:rPr lang="en-GB" sz="2000" dirty="0" err="1" smtClean="0"/>
              <a:t>Użytkownik</a:t>
            </a:r>
            <a:r>
              <a:rPr lang="en-GB" sz="2000" dirty="0" smtClean="0"/>
              <a:t> </a:t>
            </a:r>
            <a:r>
              <a:rPr lang="en-GB" sz="2000" dirty="0" err="1" smtClean="0"/>
              <a:t>wysyła</a:t>
            </a:r>
            <a:r>
              <a:rPr lang="en-GB" sz="2000" dirty="0" smtClean="0"/>
              <a:t> </a:t>
            </a:r>
            <a:r>
              <a:rPr lang="en-GB" sz="2000" dirty="0" err="1" smtClean="0"/>
              <a:t>losowo</a:t>
            </a:r>
            <a:r>
              <a:rPr lang="en-GB" sz="2000" dirty="0" smtClean="0"/>
              <a:t> </a:t>
            </a:r>
            <a:r>
              <a:rPr lang="en-GB" sz="2000" dirty="0" err="1" smtClean="0"/>
              <a:t>wybrany</a:t>
            </a:r>
            <a:r>
              <a:rPr lang="en-GB" sz="2000" dirty="0" smtClean="0"/>
              <a:t> string </a:t>
            </a:r>
            <a:r>
              <a:rPr lang="en-GB" sz="2000" dirty="0" err="1" smtClean="0"/>
              <a:t>jako</a:t>
            </a:r>
            <a:r>
              <a:rPr lang="en-GB" sz="2000" dirty="0" smtClean="0"/>
              <a:t> </a:t>
            </a:r>
            <a:r>
              <a:rPr lang="en-GB" sz="2000" dirty="0" err="1" smtClean="0"/>
              <a:t>zapytanie</a:t>
            </a:r>
            <a:r>
              <a:rPr lang="en-GB" sz="2000" dirty="0" smtClean="0"/>
              <a:t> </a:t>
            </a:r>
            <a:r>
              <a:rPr lang="en-GB" sz="2000" dirty="0" err="1" smtClean="0"/>
              <a:t>dla</a:t>
            </a:r>
            <a:r>
              <a:rPr lang="en-GB" sz="2000" dirty="0" smtClean="0"/>
              <a:t> </a:t>
            </a:r>
            <a:r>
              <a:rPr lang="en-GB" sz="2000" dirty="0" err="1" smtClean="0"/>
              <a:t>aplikacji</a:t>
            </a:r>
            <a:r>
              <a:rPr lang="en-GB" sz="2000" dirty="0" smtClean="0"/>
              <a:t> </a:t>
            </a:r>
            <a:r>
              <a:rPr lang="en-GB" sz="2000" dirty="0" err="1" smtClean="0"/>
              <a:t>wykonującej</a:t>
            </a:r>
            <a:r>
              <a:rPr lang="en-GB" sz="2000" dirty="0" smtClean="0"/>
              <a:t> </a:t>
            </a:r>
            <a:r>
              <a:rPr lang="en-GB" sz="2000" dirty="0" err="1" smtClean="0"/>
              <a:t>algorytm</a:t>
            </a:r>
            <a:r>
              <a:rPr lang="en-GB" sz="2000" dirty="0" smtClean="0"/>
              <a:t> </a:t>
            </a:r>
            <a:r>
              <a:rPr lang="en-GB" sz="2000" dirty="0" err="1" smtClean="0"/>
              <a:t>eksploracji</a:t>
            </a:r>
            <a:r>
              <a:rPr lang="en-GB" sz="2000" dirty="0" smtClean="0"/>
              <a:t> </a:t>
            </a:r>
            <a:r>
              <a:rPr lang="en-GB" sz="2000" dirty="0" err="1" smtClean="0"/>
              <a:t>tekstu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przechowywanej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dysku</a:t>
            </a:r>
            <a:r>
              <a:rPr lang="en-GB" sz="2000" dirty="0" smtClean="0"/>
              <a:t> </a:t>
            </a:r>
            <a:r>
              <a:rPr lang="en-GB" sz="2000" dirty="0" err="1" smtClean="0"/>
              <a:t>bazie</a:t>
            </a:r>
            <a:r>
              <a:rPr lang="en-GB" sz="2000" dirty="0" smtClean="0"/>
              <a:t> </a:t>
            </a:r>
            <a:r>
              <a:rPr lang="en-GB" sz="2000" dirty="0" err="1" smtClean="0"/>
              <a:t>danych</a:t>
            </a:r>
            <a:r>
              <a:rPr lang="en-GB" sz="2000" dirty="0" smtClean="0"/>
              <a:t>.</a:t>
            </a:r>
          </a:p>
          <a:p>
            <a:pPr marL="857250" lvl="1" indent="-457200" algn="just">
              <a:buFont typeface="+mj-lt"/>
              <a:buAutoNum type="romanUcPeriod"/>
            </a:pPr>
            <a:r>
              <a:rPr lang="en-GB" sz="2000" dirty="0" err="1" smtClean="0"/>
              <a:t>Użytkownik</a:t>
            </a:r>
            <a:r>
              <a:rPr lang="en-GB" sz="2000" dirty="0" smtClean="0"/>
              <a:t> </a:t>
            </a:r>
            <a:r>
              <a:rPr lang="en-GB" sz="2000" dirty="0" err="1" smtClean="0"/>
              <a:t>zamyka</a:t>
            </a:r>
            <a:r>
              <a:rPr lang="en-GB" sz="2000" dirty="0" smtClean="0"/>
              <a:t> </a:t>
            </a:r>
            <a:r>
              <a:rPr lang="en-GB" sz="2000" dirty="0" err="1" smtClean="0"/>
              <a:t>stronę</a:t>
            </a:r>
            <a:r>
              <a:rPr lang="en-GB" sz="2000" dirty="0" smtClean="0"/>
              <a:t>.</a:t>
            </a:r>
          </a:p>
        </p:txBody>
      </p:sp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Plan testów w narzędziu JMeter</a:t>
            </a:r>
            <a:endParaRPr lang="pl-PL" altLang="en-US" sz="3600" b="1" noProof="1"/>
          </a:p>
        </p:txBody>
      </p:sp>
    </p:spTree>
    <p:extLst>
      <p:ext uri="{BB962C8B-B14F-4D97-AF65-F5344CB8AC3E}">
        <p14:creationId xmlns:p14="http://schemas.microsoft.com/office/powerpoint/2010/main" val="103929787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="" xmlns:a16="http://schemas.microsoft.com/office/drawing/2014/main" id="{820699E2-9028-4AF7-B2D4-D71D8D6A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63" y="1484784"/>
            <a:ext cx="8280446" cy="5373216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dirty="0" smtClean="0"/>
              <a:t>Test </a:t>
            </a:r>
            <a:r>
              <a:rPr lang="en-GB" sz="2400" dirty="0" err="1" smtClean="0"/>
              <a:t>tworzący</a:t>
            </a:r>
            <a:r>
              <a:rPr lang="en-GB" sz="2400" dirty="0"/>
              <a:t> </a:t>
            </a:r>
            <a:r>
              <a:rPr lang="en-GB" sz="2400" dirty="0" err="1" smtClean="0"/>
              <a:t>grupy</a:t>
            </a:r>
            <a:r>
              <a:rPr lang="en-GB" sz="2400" dirty="0" smtClean="0"/>
              <a:t> </a:t>
            </a:r>
            <a:r>
              <a:rPr lang="en-GB" sz="2400" dirty="0" err="1" smtClean="0"/>
              <a:t>użytkowników</a:t>
            </a:r>
            <a:r>
              <a:rPr lang="en-GB" sz="2400" dirty="0" smtClean="0"/>
              <a:t>, </a:t>
            </a:r>
            <a:r>
              <a:rPr lang="en-GB" sz="2400" dirty="0" err="1" smtClean="0"/>
              <a:t>którzy</a:t>
            </a:r>
            <a:r>
              <a:rPr lang="en-GB" sz="2400" dirty="0" smtClean="0"/>
              <a:t> </a:t>
            </a:r>
            <a:r>
              <a:rPr lang="en-GB" sz="2400" dirty="0" err="1" smtClean="0"/>
              <a:t>korzystają</a:t>
            </a:r>
            <a:r>
              <a:rPr lang="en-GB" sz="2400" dirty="0" smtClean="0"/>
              <a:t> z </a:t>
            </a:r>
            <a:r>
              <a:rPr lang="en-GB" sz="2400" dirty="0" err="1" smtClean="0"/>
              <a:t>serwisu</a:t>
            </a:r>
            <a:r>
              <a:rPr lang="en-GB" sz="2400" dirty="0" smtClean="0"/>
              <a:t> </a:t>
            </a:r>
            <a:r>
              <a:rPr lang="en-GB" sz="2400" dirty="0" err="1" smtClean="0"/>
              <a:t>jednocześnie</a:t>
            </a:r>
            <a:r>
              <a:rPr lang="en-GB" sz="2400" dirty="0"/>
              <a:t>,</a:t>
            </a:r>
            <a:r>
              <a:rPr lang="en-GB" sz="2400" dirty="0" smtClean="0"/>
              <a:t> </a:t>
            </a:r>
            <a:r>
              <a:rPr lang="en-GB" sz="2400" dirty="0" err="1" smtClean="0"/>
              <a:t>zaczynając</a:t>
            </a:r>
            <a:r>
              <a:rPr lang="en-GB" sz="2400" dirty="0" smtClean="0"/>
              <a:t> od </a:t>
            </a:r>
            <a:r>
              <a:rPr lang="en-GB" sz="2400" dirty="0" err="1" smtClean="0"/>
              <a:t>wielkości</a:t>
            </a:r>
            <a:r>
              <a:rPr lang="en-GB" sz="2400" dirty="0" smtClean="0"/>
              <a:t> </a:t>
            </a:r>
            <a:r>
              <a:rPr lang="en-GB" sz="2400" dirty="0" err="1" smtClean="0"/>
              <a:t>grupy</a:t>
            </a:r>
            <a:r>
              <a:rPr lang="en-GB" sz="2400" dirty="0" smtClean="0"/>
              <a:t> </a:t>
            </a:r>
            <a:r>
              <a:rPr lang="en-GB" sz="2400" dirty="0" err="1" smtClean="0"/>
              <a:t>równej</a:t>
            </a:r>
            <a:r>
              <a:rPr lang="en-GB" sz="2400" dirty="0" smtClean="0"/>
              <a:t> 1. </a:t>
            </a:r>
            <a:br>
              <a:rPr lang="en-GB" sz="2400" dirty="0" smtClean="0"/>
            </a:br>
            <a:r>
              <a:rPr lang="en-GB" sz="2400" dirty="0" smtClean="0"/>
              <a:t>Po </a:t>
            </a:r>
            <a:r>
              <a:rPr lang="en-GB" sz="2400" dirty="0" err="1" smtClean="0"/>
              <a:t>obsłużeniu</a:t>
            </a:r>
            <a:r>
              <a:rPr lang="en-GB" sz="2400" dirty="0" smtClean="0"/>
              <a:t> </a:t>
            </a:r>
            <a:r>
              <a:rPr lang="en-GB" sz="2400" dirty="0" err="1" smtClean="0"/>
              <a:t>jednej</a:t>
            </a:r>
            <a:r>
              <a:rPr lang="en-GB" sz="2400" dirty="0" smtClean="0"/>
              <a:t> </a:t>
            </a:r>
            <a:r>
              <a:rPr lang="en-GB" sz="2400" dirty="0" err="1" smtClean="0"/>
              <a:t>grupy</a:t>
            </a:r>
            <a:r>
              <a:rPr lang="en-GB" sz="2400" dirty="0" smtClean="0"/>
              <a:t> </a:t>
            </a:r>
            <a:r>
              <a:rPr lang="en-GB" sz="2400" dirty="0" err="1" smtClean="0"/>
              <a:t>tworzona</a:t>
            </a:r>
            <a:r>
              <a:rPr lang="en-GB" sz="2400" dirty="0" smtClean="0"/>
              <a:t> jest </a:t>
            </a:r>
            <a:r>
              <a:rPr lang="en-GB" sz="2400" dirty="0" err="1" smtClean="0"/>
              <a:t>kolejna</a:t>
            </a:r>
            <a:r>
              <a:rPr lang="en-GB" sz="2400" dirty="0" smtClean="0"/>
              <a:t>, </a:t>
            </a:r>
            <a:r>
              <a:rPr lang="en-GB" sz="2400" dirty="0" err="1" smtClean="0"/>
              <a:t>dwukrotnie</a:t>
            </a:r>
            <a:r>
              <a:rPr lang="en-GB" sz="2400" dirty="0" smtClean="0"/>
              <a:t> </a:t>
            </a:r>
            <a:r>
              <a:rPr lang="en-GB" sz="2400" dirty="0" err="1" smtClean="0"/>
              <a:t>większa</a:t>
            </a:r>
            <a:r>
              <a:rPr lang="en-GB" sz="2400" dirty="0" smtClean="0"/>
              <a:t> (1, 2, 4, 8, 16, 32). </a:t>
            </a:r>
            <a:r>
              <a:rPr lang="en-GB" sz="2400" dirty="0" err="1" smtClean="0"/>
              <a:t>Sprawdza</a:t>
            </a:r>
            <a:r>
              <a:rPr lang="en-GB" sz="2400" dirty="0" smtClean="0"/>
              <a:t> </a:t>
            </a:r>
            <a:r>
              <a:rPr lang="en-GB" sz="2400" dirty="0" err="1" smtClean="0"/>
              <a:t>jak</a:t>
            </a:r>
            <a:r>
              <a:rPr lang="en-GB" sz="2400" dirty="0" smtClean="0"/>
              <a:t> </a:t>
            </a:r>
            <a:r>
              <a:rPr lang="en-GB" sz="2400" dirty="0" err="1" smtClean="0"/>
              <a:t>aplikacja</a:t>
            </a:r>
            <a:r>
              <a:rPr lang="en-GB" sz="2400" dirty="0" smtClean="0"/>
              <a:t> </a:t>
            </a:r>
            <a:r>
              <a:rPr lang="en-GB" sz="2400" dirty="0" err="1" smtClean="0"/>
              <a:t>radzi</a:t>
            </a:r>
            <a:r>
              <a:rPr lang="en-GB" sz="2400" dirty="0" smtClean="0"/>
              <a:t> </a:t>
            </a:r>
            <a:r>
              <a:rPr lang="en-GB" sz="2400" dirty="0" err="1" smtClean="0"/>
              <a:t>sobie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z </a:t>
            </a:r>
            <a:r>
              <a:rPr lang="en-GB" sz="2400" dirty="0" err="1" smtClean="0"/>
              <a:t>nagłym</a:t>
            </a:r>
            <a:r>
              <a:rPr lang="en-GB" sz="2400" dirty="0" smtClean="0"/>
              <a:t> </a:t>
            </a:r>
            <a:r>
              <a:rPr lang="en-GB" sz="2400" dirty="0" err="1" smtClean="0"/>
              <a:t>przyrostem</a:t>
            </a:r>
            <a:r>
              <a:rPr lang="en-GB" sz="2400" dirty="0" smtClean="0"/>
              <a:t> </a:t>
            </a:r>
            <a:r>
              <a:rPr lang="en-GB" sz="2400" dirty="0" err="1" smtClean="0"/>
              <a:t>użytkowników</a:t>
            </a:r>
            <a:endParaRPr lang="en-GB" sz="2400" dirty="0" smtClean="0"/>
          </a:p>
          <a:p>
            <a:pPr marL="457200" indent="-457200" algn="just">
              <a:buFont typeface="+mj-lt"/>
              <a:buAutoNum type="arabicPeriod"/>
            </a:pPr>
            <a:endParaRPr lang="en-GB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smtClean="0"/>
              <a:t>Test </a:t>
            </a:r>
            <a:r>
              <a:rPr lang="en-GB" sz="2400" dirty="0" err="1" smtClean="0"/>
              <a:t>tworzący</a:t>
            </a:r>
            <a:r>
              <a:rPr lang="en-GB" sz="2400" dirty="0" smtClean="0"/>
              <a:t> 128 </a:t>
            </a:r>
            <a:r>
              <a:rPr lang="en-GB" sz="2400" dirty="0" err="1" smtClean="0"/>
              <a:t>wątków-użytkowników</a:t>
            </a:r>
            <a:r>
              <a:rPr lang="en-GB" sz="2400" dirty="0" smtClean="0"/>
              <a:t> </a:t>
            </a:r>
            <a:r>
              <a:rPr lang="en-GB" sz="2400" dirty="0" err="1" smtClean="0"/>
              <a:t>przeciągu</a:t>
            </a:r>
            <a:r>
              <a:rPr lang="en-GB" sz="2400" dirty="0" smtClean="0"/>
              <a:t> 5 </a:t>
            </a:r>
            <a:r>
              <a:rPr lang="en-GB" sz="2400" dirty="0" err="1" smtClean="0"/>
              <a:t>minut</a:t>
            </a:r>
            <a:r>
              <a:rPr lang="en-GB" sz="2400" dirty="0" smtClean="0"/>
              <a:t> (</a:t>
            </a:r>
            <a:r>
              <a:rPr lang="en-GB" sz="2400" dirty="0" err="1" smtClean="0"/>
              <a:t>nowy</a:t>
            </a:r>
            <a:r>
              <a:rPr lang="en-GB" sz="2400" dirty="0" smtClean="0"/>
              <a:t> </a:t>
            </a:r>
            <a:r>
              <a:rPr lang="en-GB" sz="2400" dirty="0" err="1" smtClean="0"/>
              <a:t>wątek</a:t>
            </a:r>
            <a:r>
              <a:rPr lang="en-GB" sz="2400" dirty="0" smtClean="0"/>
              <a:t> co 2,34 </a:t>
            </a:r>
            <a:r>
              <a:rPr lang="en-GB" sz="2400" dirty="0" err="1" smtClean="0"/>
              <a:t>sekundy</a:t>
            </a:r>
            <a:r>
              <a:rPr lang="en-GB" sz="2400" dirty="0" smtClean="0"/>
              <a:t>). </a:t>
            </a:r>
            <a:r>
              <a:rPr lang="en-GB" sz="2400" dirty="0" err="1" smtClean="0"/>
              <a:t>Sprawdza</a:t>
            </a:r>
            <a:r>
              <a:rPr lang="en-GB" sz="2400" dirty="0" smtClean="0"/>
              <a:t> </a:t>
            </a:r>
            <a:r>
              <a:rPr lang="en-GB" sz="2400" dirty="0" err="1" smtClean="0"/>
              <a:t>jak</a:t>
            </a:r>
            <a:r>
              <a:rPr lang="en-GB" sz="2400" dirty="0" smtClean="0"/>
              <a:t> </a:t>
            </a:r>
            <a:r>
              <a:rPr lang="en-GB" sz="2400" dirty="0" err="1" smtClean="0"/>
              <a:t>aplikacja</a:t>
            </a:r>
            <a:r>
              <a:rPr lang="en-GB" sz="2400" dirty="0" smtClean="0"/>
              <a:t> </a:t>
            </a:r>
            <a:r>
              <a:rPr lang="en-GB" sz="2400" dirty="0" err="1" smtClean="0"/>
              <a:t>radzi</a:t>
            </a:r>
            <a:r>
              <a:rPr lang="en-GB" sz="2400" dirty="0" smtClean="0"/>
              <a:t> </a:t>
            </a:r>
            <a:r>
              <a:rPr lang="en-GB" sz="2400" dirty="0" err="1" smtClean="0"/>
              <a:t>sobie</a:t>
            </a:r>
            <a:r>
              <a:rPr lang="en-GB" sz="2400" dirty="0" smtClean="0"/>
              <a:t> </a:t>
            </a:r>
            <a:r>
              <a:rPr lang="en-GB" sz="2400" dirty="0" err="1" smtClean="0"/>
              <a:t>ze</a:t>
            </a:r>
            <a:r>
              <a:rPr lang="en-GB" sz="2400" dirty="0" smtClean="0"/>
              <a:t> </a:t>
            </a:r>
            <a:r>
              <a:rPr lang="en-GB" sz="2400" dirty="0" err="1" smtClean="0"/>
              <a:t>stałym</a:t>
            </a:r>
            <a:r>
              <a:rPr lang="en-GB" sz="2400" dirty="0" smtClean="0"/>
              <a:t> </a:t>
            </a:r>
            <a:r>
              <a:rPr lang="en-GB" sz="2400" dirty="0" err="1" smtClean="0"/>
              <a:t>przypływem</a:t>
            </a:r>
            <a:r>
              <a:rPr lang="en-GB" sz="2400" dirty="0" smtClean="0"/>
              <a:t> </a:t>
            </a:r>
            <a:r>
              <a:rPr lang="en-GB" sz="2400" dirty="0" err="1" smtClean="0"/>
              <a:t>użytkowników</a:t>
            </a:r>
            <a:r>
              <a:rPr lang="en-GB" sz="2400" dirty="0" smtClean="0"/>
              <a:t>.</a:t>
            </a:r>
          </a:p>
        </p:txBody>
      </p:sp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Typy przeprowadzonych testów</a:t>
            </a:r>
            <a:endParaRPr lang="pl-PL" altLang="en-US" sz="3600" b="1" noProof="1"/>
          </a:p>
        </p:txBody>
      </p:sp>
    </p:spTree>
    <p:extLst>
      <p:ext uri="{BB962C8B-B14F-4D97-AF65-F5344CB8AC3E}">
        <p14:creationId xmlns:p14="http://schemas.microsoft.com/office/powerpoint/2010/main" val="95487738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Test nr 1</a:t>
            </a:r>
            <a:endParaRPr lang="pl-PL" altLang="en-US" sz="3600" b="1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20915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Test nr 1</a:t>
            </a:r>
            <a:endParaRPr lang="pl-PL" altLang="en-US" sz="3600" b="1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47561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Test nr 1</a:t>
            </a:r>
            <a:endParaRPr lang="pl-PL" altLang="en-US" sz="3600" b="1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" y="764704"/>
            <a:ext cx="914400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70330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Test nr 2</a:t>
            </a:r>
            <a:endParaRPr lang="pl-PL" altLang="en-US" sz="3600" b="1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6" y="764704"/>
            <a:ext cx="914400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84202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3">
            <a:extLst>
              <a:ext uri="{FF2B5EF4-FFF2-40B4-BE49-F238E27FC236}">
                <a16:creationId xmlns="" xmlns:a16="http://schemas.microsoft.com/office/drawing/2014/main" id="{8B2B996F-2072-453A-BE94-D16F26FA80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546" y="116632"/>
            <a:ext cx="8285163" cy="863600"/>
          </a:xfrm>
        </p:spPr>
        <p:txBody>
          <a:bodyPr/>
          <a:lstStyle/>
          <a:p>
            <a:pPr algn="ctr"/>
            <a:r>
              <a:rPr lang="en-GB" altLang="en-US" sz="3600" b="1" noProof="1" smtClean="0"/>
              <a:t>Test nr 2</a:t>
            </a:r>
            <a:endParaRPr lang="pl-PL" altLang="en-US" sz="3600" b="1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18" y="764704"/>
            <a:ext cx="914400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416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1122</TotalTime>
  <Words>190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Filip Mazur</dc:creator>
  <cp:lastModifiedBy>Filip Mazur</cp:lastModifiedBy>
  <cp:revision>156</cp:revision>
  <cp:lastPrinted>2017-02-27T13:04:48Z</cp:lastPrinted>
  <dcterms:created xsi:type="dcterms:W3CDTF">2018-04-14T10:02:25Z</dcterms:created>
  <dcterms:modified xsi:type="dcterms:W3CDTF">2018-11-26T23:42:32Z</dcterms:modified>
</cp:coreProperties>
</file>