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864-2CC4-FF42-9C8B-1845B4C448E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CCED8C5-9DBB-B548-BAA4-4D0B206446A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864-2CC4-FF42-9C8B-1845B4C448E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D8C5-9DBB-B548-BAA4-4D0B2064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864-2CC4-FF42-9C8B-1845B4C448E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D8C5-9DBB-B548-BAA4-4D0B2064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864-2CC4-FF42-9C8B-1845B4C448E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D8C5-9DBB-B548-BAA4-4D0B206446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55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864-2CC4-FF42-9C8B-1845B4C448E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D8C5-9DBB-B548-BAA4-4D0B2064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1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864-2CC4-FF42-9C8B-1845B4C448E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D8C5-9DBB-B548-BAA4-4D0B206446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8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864-2CC4-FF42-9C8B-1845B4C448E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D8C5-9DBB-B548-BAA4-4D0B2064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3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864-2CC4-FF42-9C8B-1845B4C448E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D8C5-9DBB-B548-BAA4-4D0B206446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8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864-2CC4-FF42-9C8B-1845B4C448E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D8C5-9DBB-B548-BAA4-4D0B2064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864-2CC4-FF42-9C8B-1845B4C448E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D8C5-9DBB-B548-BAA4-4D0B2064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864-2CC4-FF42-9C8B-1845B4C448E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D8C5-9DBB-B548-BAA4-4D0B2064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B9B1864-2CC4-FF42-9C8B-1845B4C448E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D8C5-9DBB-B548-BAA4-4D0B206446A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9586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D664-A429-8A64-0930-A0FD2F602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CI/ CD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FE2DD-9C73-7A3E-5873-49A74428C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8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9347-C6AA-D5B1-D2AB-C70114E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56BB-FCD7-C132-E360-54458456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CI/CD?</a:t>
            </a:r>
          </a:p>
          <a:p>
            <a:r>
              <a:rPr lang="en-US" dirty="0"/>
              <a:t>How it benefit business</a:t>
            </a:r>
          </a:p>
          <a:p>
            <a:r>
              <a:rPr lang="en-US" dirty="0"/>
              <a:t>CI/CD tools</a:t>
            </a:r>
          </a:p>
        </p:txBody>
      </p:sp>
    </p:spTree>
    <p:extLst>
      <p:ext uri="{BB962C8B-B14F-4D97-AF65-F5344CB8AC3E}">
        <p14:creationId xmlns:p14="http://schemas.microsoft.com/office/powerpoint/2010/main" val="214518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71F4-4457-D567-FB35-B3F8EA4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CI/CD?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9E3F-4611-55DA-9D84-DD055B5A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 ( Continuous Integration ) is merging code change into a central repository after builds &amp; tests are finished</a:t>
            </a:r>
          </a:p>
          <a:p>
            <a:r>
              <a:rPr lang="en-US" dirty="0"/>
              <a:t>CD (Continuous Deployment ) is code changes are prepared automatically for a production release </a:t>
            </a:r>
          </a:p>
        </p:txBody>
      </p:sp>
    </p:spTree>
    <p:extLst>
      <p:ext uri="{BB962C8B-B14F-4D97-AF65-F5344CB8AC3E}">
        <p14:creationId xmlns:p14="http://schemas.microsoft.com/office/powerpoint/2010/main" val="356419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9E57-74C5-6C67-A9CB-BA9C535C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CI/CD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A7CFE0-38E8-FF88-51B4-FFF4EC998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36" y="2304782"/>
            <a:ext cx="10143265" cy="26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3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E4C6-ACEB-8D40-6ED9-F27DE685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benefit business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BA03-2DBA-E4C1-E0B9-4426960C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CI was done using massive amount of time and made merging code changes harder in the past, which creates technical debt in a long run and it will lower product quality/ customer trusts.</a:t>
            </a:r>
          </a:p>
          <a:p>
            <a:r>
              <a:rPr lang="en-US" dirty="0"/>
              <a:t>With the use of current CI/CD automation tools, it helps improve the performance of developer as it release them from manual tasks, allowing focus on fixing errors and bugs for customers</a:t>
            </a:r>
          </a:p>
          <a:p>
            <a:r>
              <a:rPr lang="en-US" dirty="0"/>
              <a:t>Thanks to frequent testing, bugs and issues can be identified soon before potential outgrowing into huge mess</a:t>
            </a:r>
          </a:p>
          <a:p>
            <a:r>
              <a:rPr lang="en-US" dirty="0"/>
              <a:t>Features &amp; products can be delivered to customers faster in short amount of time</a:t>
            </a:r>
          </a:p>
          <a:p>
            <a:r>
              <a:rPr lang="en-US" dirty="0"/>
              <a:t>To sum, CI/CD automation reduce time-consuming activity, encourage more valuable works which help prevent budget leak, low quality-products, and save money</a:t>
            </a:r>
          </a:p>
        </p:txBody>
      </p:sp>
    </p:spTree>
    <p:extLst>
      <p:ext uri="{BB962C8B-B14F-4D97-AF65-F5344CB8AC3E}">
        <p14:creationId xmlns:p14="http://schemas.microsoft.com/office/powerpoint/2010/main" val="374574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2BCD-1388-D54E-7350-AFD27BEA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DBDA-45FA-1A6D-9989-AF1B33B8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CircleCI</a:t>
            </a:r>
            <a:endParaRPr lang="en-US" dirty="0"/>
          </a:p>
          <a:p>
            <a:r>
              <a:rPr lang="en-US" dirty="0"/>
              <a:t>AWS </a:t>
            </a:r>
            <a:r>
              <a:rPr lang="en-US" dirty="0" err="1"/>
              <a:t>cloudformation</a:t>
            </a:r>
            <a:endParaRPr lang="en-US" dirty="0"/>
          </a:p>
          <a:p>
            <a:r>
              <a:rPr lang="en-US" dirty="0"/>
              <a:t>Terraform</a:t>
            </a:r>
          </a:p>
          <a:p>
            <a:r>
              <a:rPr lang="en-US" dirty="0"/>
              <a:t>Ansible</a:t>
            </a:r>
          </a:p>
        </p:txBody>
      </p:sp>
    </p:spTree>
    <p:extLst>
      <p:ext uri="{BB962C8B-B14F-4D97-AF65-F5344CB8AC3E}">
        <p14:creationId xmlns:p14="http://schemas.microsoft.com/office/powerpoint/2010/main" val="2792232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{763EE9A9-5FB1-2445-A0C8-6FC3DEB091F2}tf16401378</Template>
  <TotalTime>21</TotalTime>
  <Words>210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CI/ CD Overview</vt:lpstr>
      <vt:lpstr>TABLE OF CONTENT</vt:lpstr>
      <vt:lpstr>Definition of CI/CD?</vt:lpstr>
      <vt:lpstr>Workflow of CI/CD</vt:lpstr>
      <vt:lpstr>How it benefit business </vt:lpstr>
      <vt:lpstr>CI/CD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 CD Overview</dc:title>
  <dc:creator>Hai Anh Pham</dc:creator>
  <cp:lastModifiedBy>Hai Anh Pham</cp:lastModifiedBy>
  <cp:revision>3</cp:revision>
  <dcterms:created xsi:type="dcterms:W3CDTF">2023-10-08T23:36:56Z</dcterms:created>
  <dcterms:modified xsi:type="dcterms:W3CDTF">2023-10-08T23:58:17Z</dcterms:modified>
</cp:coreProperties>
</file>