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9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801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2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629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5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94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5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9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0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4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8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4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5.onthehub.com/WebStore/ProductsByMajorVersionList.aspx?cmi_cs=1&amp;cmi_mnuMain=bdba23cf-e05e-e011-971f-0030487d8897&amp;ws=818d8feb-c79b-e011-969d-0030487d8897&amp;vsro=8" TargetMode="External"/><Relationship Id="rId2" Type="http://schemas.openxmlformats.org/officeDocument/2006/relationships/hyperlink" Target="https://e5.onthehub.com/WebStore/ProductsByMajorVersionList.aspx?cmi_cs=1&amp;cmi_mnuMain=16a020b5-ed3c-df11-b4ab-0030487d8897&amp;ws=d80efa53-723a-de11-b696-0030485a8df0&amp;vsro=8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7052-3F00-48D0-9983-9FB420C21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Free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1BFB6-F267-4274-868C-A1615F9DE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Microsoft Imagine and VMware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00722-219F-4A1D-86A6-B656154C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51" y="4758554"/>
            <a:ext cx="2709829" cy="778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019FD-974B-4148-9AEA-2DA7E632A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099" y="5662082"/>
            <a:ext cx="41052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3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B5BD-2EAA-4250-998B-BBA440AE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82032"/>
            <a:ext cx="8534400" cy="1507067"/>
          </a:xfrm>
        </p:spPr>
        <p:txBody>
          <a:bodyPr/>
          <a:lstStyle/>
          <a:p>
            <a:r>
              <a:rPr lang="en-US" dirty="0"/>
              <a:t>Sign into your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8E3A-C176-4F5A-803D-500D1BE9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6200"/>
            <a:ext cx="8534400" cy="485490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Step 1: Head </a:t>
            </a:r>
            <a:r>
              <a:rPr lang="en-US" sz="2400" b="1" dirty="0">
                <a:solidFill>
                  <a:srgbClr val="FF0000"/>
                </a:solidFill>
              </a:rPr>
              <a:t>over to your TCC email address and Sign in.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2: At the begin of the semester you </a:t>
            </a:r>
            <a:r>
              <a:rPr lang="en-US" sz="2400" b="1" dirty="0">
                <a:solidFill>
                  <a:srgbClr val="FF0000"/>
                </a:solidFill>
              </a:rPr>
              <a:t>should see these emails in your inbox, or something similar: 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3: Click </a:t>
            </a:r>
            <a:r>
              <a:rPr lang="en-US" sz="2400" b="1" dirty="0">
                <a:solidFill>
                  <a:srgbClr val="FF0000"/>
                </a:solidFill>
              </a:rPr>
              <a:t>on both of the emails.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Step 4: Go to the next few slides for </a:t>
            </a:r>
            <a:r>
              <a:rPr lang="en-US" sz="2400" b="1" smtClean="0">
                <a:solidFill>
                  <a:srgbClr val="FF0000"/>
                </a:solidFill>
              </a:rPr>
              <a:t>more information.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DB7BD-B885-40C5-8307-49BAC494B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158" r="39381"/>
          <a:stretch/>
        </p:blipFill>
        <p:spPr>
          <a:xfrm>
            <a:off x="214530" y="3076100"/>
            <a:ext cx="11507789" cy="9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2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DE25A-C878-42A1-B1F6-299F754F0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59" t="19193" r="15578" b="768"/>
          <a:stretch/>
        </p:blipFill>
        <p:spPr>
          <a:xfrm>
            <a:off x="647700" y="215900"/>
            <a:ext cx="5321300" cy="529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38D66-EA62-40D9-9083-292F8A488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13" t="20000" r="14167" b="4039"/>
          <a:stretch/>
        </p:blipFill>
        <p:spPr>
          <a:xfrm>
            <a:off x="6337300" y="215900"/>
            <a:ext cx="5549900" cy="5016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D04558E-02C6-4451-A5A7-A6CED22B852F}"/>
              </a:ext>
            </a:extLst>
          </p:cNvPr>
          <p:cNvSpPr/>
          <p:nvPr/>
        </p:nvSpPr>
        <p:spPr>
          <a:xfrm>
            <a:off x="965200" y="3378200"/>
            <a:ext cx="2343150" cy="292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E35F2C-58FF-4AD1-846C-ADC1F151B570}"/>
              </a:ext>
            </a:extLst>
          </p:cNvPr>
          <p:cNvSpPr/>
          <p:nvPr/>
        </p:nvSpPr>
        <p:spPr>
          <a:xfrm>
            <a:off x="822325" y="4619625"/>
            <a:ext cx="4616450" cy="542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0FFF71-F582-4AE9-9EC4-F399FCFE7CF0}"/>
              </a:ext>
            </a:extLst>
          </p:cNvPr>
          <p:cNvSpPr/>
          <p:nvPr/>
        </p:nvSpPr>
        <p:spPr>
          <a:xfrm>
            <a:off x="6642100" y="2930525"/>
            <a:ext cx="2343150" cy="292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7FE7CF-1FFB-4AE4-A43C-1B75462C127F}"/>
              </a:ext>
            </a:extLst>
          </p:cNvPr>
          <p:cNvSpPr/>
          <p:nvPr/>
        </p:nvSpPr>
        <p:spPr>
          <a:xfrm>
            <a:off x="6518274" y="4327524"/>
            <a:ext cx="3863975" cy="415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E70D8D-4544-4276-9D60-7A75343D01D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88938" y="3524250"/>
            <a:ext cx="576262" cy="273685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57019F-00E7-4A14-BCBC-82906D09D97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1800" y="4891088"/>
            <a:ext cx="390525" cy="1522412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8E0C56-7455-4F6B-9498-53351808F19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194300" y="3076575"/>
            <a:ext cx="1447800" cy="3095625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62C54-AB18-41F9-84C8-2011C4C4606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194300" y="4535487"/>
            <a:ext cx="1323974" cy="1725613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4B86A11-0664-40E6-87B2-861D62328D0B}"/>
              </a:ext>
            </a:extLst>
          </p:cNvPr>
          <p:cNvSpPr txBox="1"/>
          <p:nvPr/>
        </p:nvSpPr>
        <p:spPr>
          <a:xfrm>
            <a:off x="203200" y="5892800"/>
            <a:ext cx="103378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Follow either one of these links in your email to either register for the first time or </a:t>
            </a:r>
            <a:r>
              <a:rPr lang="en-US" b="1" dirty="0" smtClean="0">
                <a:solidFill>
                  <a:srgbClr val="FF0000"/>
                </a:solidFill>
              </a:rPr>
              <a:t>re-register </a:t>
            </a:r>
            <a:r>
              <a:rPr lang="en-US" b="1" dirty="0">
                <a:solidFill>
                  <a:srgbClr val="FF0000"/>
                </a:solidFill>
              </a:rPr>
              <a:t>your </a:t>
            </a:r>
            <a:r>
              <a:rPr lang="en-US" b="1" dirty="0" smtClean="0">
                <a:solidFill>
                  <a:srgbClr val="FF0000"/>
                </a:solidFill>
              </a:rPr>
              <a:t>account for this semester.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8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7A801-3323-48F0-8722-30D2A3089D24}"/>
              </a:ext>
            </a:extLst>
          </p:cNvPr>
          <p:cNvSpPr txBox="1"/>
          <p:nvPr/>
        </p:nvSpPr>
        <p:spPr>
          <a:xfrm>
            <a:off x="406400" y="800100"/>
            <a:ext cx="1033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Here are </a:t>
            </a:r>
            <a:r>
              <a:rPr lang="en-US" sz="2400" b="1" dirty="0" smtClean="0"/>
              <a:t>links </a:t>
            </a:r>
            <a:r>
              <a:rPr lang="en-US" sz="2400" b="1" dirty="0" smtClean="0"/>
              <a:t>to VMware and Microsoft Imagine</a:t>
            </a:r>
            <a:r>
              <a:rPr lang="en-US" sz="2400" b="1" dirty="0" smtClean="0"/>
              <a:t>: 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VMware: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hlinkClick r:id="rId2"/>
              </a:rPr>
              <a:t>https://e5.onthehub.com/WebStore/ProductsByMajorVersionList.aspx?cmi_cs=1&amp;cmi_mnuMain=16a020b5-ed3c-df11-b4ab-0030487d8897&amp;ws=d80efa53-723a-de11-b696-0030485a8df0&amp;vsro=8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Microsoft Imagine: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hlinkClick r:id="rId3"/>
              </a:rPr>
              <a:t>https://e5.onthehub.com/WebStore/ProductsByMajorVersionList.aspx?cmi_cs=1&amp;cmi_mnuMain=bdba23cf-e05e-e011-971f-0030487d8897&amp;ws=818d8feb-c79b-e011-969d-0030487d8897&amp;vsro=8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115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63320-4085-4F06-B6A3-66490115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49338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E8A91A-682F-41F6-8028-68A37F315387}"/>
              </a:ext>
            </a:extLst>
          </p:cNvPr>
          <p:cNvSpPr txBox="1"/>
          <p:nvPr/>
        </p:nvSpPr>
        <p:spPr>
          <a:xfrm>
            <a:off x="7216336" y="3067560"/>
            <a:ext cx="45541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If you need VMware grab free a copy of VMware Workstation. 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9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438213-2C2A-468E-BA8C-2FEAFB3B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629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63E2C4-D214-4D3A-9AD2-61C76ABBFE1F}"/>
              </a:ext>
            </a:extLst>
          </p:cNvPr>
          <p:cNvSpPr/>
          <p:nvPr/>
        </p:nvSpPr>
        <p:spPr>
          <a:xfrm>
            <a:off x="3536950" y="2778125"/>
            <a:ext cx="1387475" cy="134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FFF58-3254-468C-AAE1-EE7B4B10FE4C}"/>
              </a:ext>
            </a:extLst>
          </p:cNvPr>
          <p:cNvCxnSpPr>
            <a:cxnSpLocks/>
            <a:endCxn id="3" idx="6"/>
          </p:cNvCxnSpPr>
          <p:nvPr/>
        </p:nvCxnSpPr>
        <p:spPr>
          <a:xfrm flipH="1" flipV="1">
            <a:off x="4924425" y="3451225"/>
            <a:ext cx="3390900" cy="1006474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42A09D-2BF6-48BF-83CA-6076E6C63110}"/>
              </a:ext>
            </a:extLst>
          </p:cNvPr>
          <p:cNvSpPr txBox="1"/>
          <p:nvPr/>
        </p:nvSpPr>
        <p:spPr>
          <a:xfrm>
            <a:off x="7094104" y="3764679"/>
            <a:ext cx="455410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is the current required version of Visual Studio for COSC 1436 Programming Fundamentals.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8A91A-682F-41F6-8028-68A37F315387}"/>
              </a:ext>
            </a:extLst>
          </p:cNvPr>
          <p:cNvSpPr txBox="1"/>
          <p:nvPr/>
        </p:nvSpPr>
        <p:spPr>
          <a:xfrm>
            <a:off x="7094104" y="5001463"/>
            <a:ext cx="455410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You can also grab free copies of Windows operating systems, Microsoft Visio, and etc. 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28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157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Free Software</vt:lpstr>
      <vt:lpstr>Sign into your Email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SoftWare</dc:title>
  <dc:creator>Illuminati</dc:creator>
  <cp:lastModifiedBy>Administrator</cp:lastModifiedBy>
  <cp:revision>16</cp:revision>
  <dcterms:created xsi:type="dcterms:W3CDTF">2017-09-06T10:30:11Z</dcterms:created>
  <dcterms:modified xsi:type="dcterms:W3CDTF">2017-09-06T21:34:43Z</dcterms:modified>
</cp:coreProperties>
</file>