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>
        <p:scale>
          <a:sx n="100" d="100"/>
          <a:sy n="100" d="100"/>
        </p:scale>
        <p:origin x="82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64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181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6815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101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3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18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3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5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8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6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2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7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67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B56E-35E7-48C7-B15B-95D6EB350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2017 </a:t>
            </a:r>
            <a:r>
              <a:rPr lang="en-US" sz="4000" dirty="0"/>
              <a:t>Version 15.3 and later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0CA0B-351E-41FA-820B-71E2D67DC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 for Installation and Running </a:t>
            </a:r>
            <a:r>
              <a:rPr lang="en-US" b="1" dirty="0"/>
              <a:t>C++ Code</a:t>
            </a:r>
          </a:p>
        </p:txBody>
      </p:sp>
    </p:spTree>
    <p:extLst>
      <p:ext uri="{BB962C8B-B14F-4D97-AF65-F5344CB8AC3E}">
        <p14:creationId xmlns:p14="http://schemas.microsoft.com/office/powerpoint/2010/main" val="134230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1C5972-6982-4A2B-A997-7B9DB089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2033587"/>
            <a:ext cx="3286125" cy="3019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EB4F8-39C2-4F37-9AAA-81E7FD54C587}"/>
              </a:ext>
            </a:extLst>
          </p:cNvPr>
          <p:cNvSpPr txBox="1"/>
          <p:nvPr/>
        </p:nvSpPr>
        <p:spPr>
          <a:xfrm>
            <a:off x="7647440" y="2908109"/>
            <a:ext cx="3047568" cy="78319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Click Yes if you see this screen. </a:t>
            </a:r>
          </a:p>
        </p:txBody>
      </p:sp>
    </p:spTree>
    <p:extLst>
      <p:ext uri="{BB962C8B-B14F-4D97-AF65-F5344CB8AC3E}">
        <p14:creationId xmlns:p14="http://schemas.microsoft.com/office/powerpoint/2010/main" val="193052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2C83EE-6520-4033-BE29-9AE493F9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484191"/>
            <a:ext cx="8619593" cy="594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A0FF4-260C-4E59-B92F-83A8476DB320}"/>
              </a:ext>
            </a:extLst>
          </p:cNvPr>
          <p:cNvSpPr txBox="1"/>
          <p:nvPr/>
        </p:nvSpPr>
        <p:spPr>
          <a:xfrm>
            <a:off x="4332740" y="3012884"/>
            <a:ext cx="3047568" cy="78319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is an example of a running C</a:t>
            </a:r>
            <a:r>
              <a:rPr lang="en-US" sz="2000">
                <a:solidFill>
                  <a:schemeClr val="tx1"/>
                </a:solidFill>
              </a:rPr>
              <a:t>++ project.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E09-D559-47F9-82B4-3B830855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1DD6964-B4BF-460F-B07F-B6819CFF2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68" y="1870766"/>
            <a:ext cx="8173363" cy="472238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C7E758A-5D47-4FFC-9510-02F25F81F60F}"/>
              </a:ext>
            </a:extLst>
          </p:cNvPr>
          <p:cNvSpPr/>
          <p:nvPr/>
        </p:nvSpPr>
        <p:spPr>
          <a:xfrm>
            <a:off x="1514351" y="2833889"/>
            <a:ext cx="1722120" cy="1928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C8B6B3-D0CB-42E1-889F-8558162B7D5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236472" y="2930308"/>
            <a:ext cx="5438060" cy="2033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064569-69C2-4DC0-9F57-CBCF9C8FC18B}"/>
              </a:ext>
            </a:extLst>
          </p:cNvPr>
          <p:cNvSpPr txBox="1"/>
          <p:nvPr/>
        </p:nvSpPr>
        <p:spPr>
          <a:xfrm>
            <a:off x="8674532" y="4231960"/>
            <a:ext cx="3047568" cy="14642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Double click the installer and to start the installation process. </a:t>
            </a:r>
          </a:p>
        </p:txBody>
      </p:sp>
    </p:spTree>
    <p:extLst>
      <p:ext uri="{BB962C8B-B14F-4D97-AF65-F5344CB8AC3E}">
        <p14:creationId xmlns:p14="http://schemas.microsoft.com/office/powerpoint/2010/main" val="207772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15B7-107E-4E42-8259-0A385C4E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F190C-DE72-41F0-AF50-FD3471AFD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69" y="1417638"/>
            <a:ext cx="8612647" cy="5144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C7668C-646D-48FF-885C-DA110E6BC4E3}"/>
              </a:ext>
            </a:extLst>
          </p:cNvPr>
          <p:cNvSpPr txBox="1"/>
          <p:nvPr/>
        </p:nvSpPr>
        <p:spPr>
          <a:xfrm>
            <a:off x="8971415" y="3270059"/>
            <a:ext cx="3047568" cy="11237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Install the following workloads for </a:t>
            </a:r>
            <a:r>
              <a:rPr lang="en-US" sz="2000" b="1" dirty="0">
                <a:solidFill>
                  <a:schemeClr val="tx1"/>
                </a:solidFill>
              </a:rPr>
              <a:t>C++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C#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907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059D-99A4-4ECB-8B66-83D461C7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C++ Code in Visual 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F910A-6C59-45B0-84A2-4788E3087D89}"/>
              </a:ext>
            </a:extLst>
          </p:cNvPr>
          <p:cNvSpPr txBox="1"/>
          <p:nvPr/>
        </p:nvSpPr>
        <p:spPr>
          <a:xfrm>
            <a:off x="8382690" y="3593520"/>
            <a:ext cx="3047568" cy="78319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Click: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File &gt; New &gt;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FF3A-9BEE-49E2-A124-505F8E0B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388461"/>
            <a:ext cx="7513957" cy="51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7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40586-1830-43EB-8690-8B9B52B6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347662"/>
            <a:ext cx="8963025" cy="621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E24F15-CE3F-40AB-A64A-96272CDE70A8}"/>
              </a:ext>
            </a:extLst>
          </p:cNvPr>
          <p:cNvSpPr txBox="1"/>
          <p:nvPr/>
        </p:nvSpPr>
        <p:spPr>
          <a:xfrm>
            <a:off x="4895850" y="2383749"/>
            <a:ext cx="6210300" cy="24857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Click: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Visual C++ &gt; General &gt; Empty Project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Then:</a:t>
            </a:r>
          </a:p>
          <a:p>
            <a:r>
              <a:rPr lang="en-US" sz="2000" dirty="0">
                <a:solidFill>
                  <a:schemeClr val="tx1"/>
                </a:solidFill>
              </a:rPr>
              <a:t>Enter The Name Of Your Project In </a:t>
            </a:r>
            <a:r>
              <a:rPr lang="en-US" sz="2000" b="1" dirty="0">
                <a:solidFill>
                  <a:schemeClr val="tx1"/>
                </a:solidFill>
              </a:rPr>
              <a:t>Name: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Last: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Choose The Directory Where You Will Save Your Project </a:t>
            </a:r>
          </a:p>
        </p:txBody>
      </p:sp>
    </p:spTree>
    <p:extLst>
      <p:ext uri="{BB962C8B-B14F-4D97-AF65-F5344CB8AC3E}">
        <p14:creationId xmlns:p14="http://schemas.microsoft.com/office/powerpoint/2010/main" val="77534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C7149-DB5A-4690-8709-1FEB9965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98725"/>
            <a:ext cx="9228457" cy="6378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23D97-741F-4D93-A45B-EEDCAAEC67F1}"/>
              </a:ext>
            </a:extLst>
          </p:cNvPr>
          <p:cNvSpPr txBox="1"/>
          <p:nvPr/>
        </p:nvSpPr>
        <p:spPr>
          <a:xfrm>
            <a:off x="1846715" y="2926018"/>
            <a:ext cx="3047568" cy="14642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 new source files right click on </a:t>
            </a:r>
            <a:r>
              <a:rPr lang="en-US" sz="2000" b="1" dirty="0">
                <a:solidFill>
                  <a:schemeClr val="tx1"/>
                </a:solidFill>
              </a:rPr>
              <a:t>Source Files </a:t>
            </a:r>
            <a:r>
              <a:rPr lang="en-US" sz="2000" dirty="0">
                <a:solidFill>
                  <a:schemeClr val="tx1"/>
                </a:solidFill>
              </a:rPr>
              <a:t>and click: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Add &gt; New Item</a:t>
            </a:r>
          </a:p>
        </p:txBody>
      </p:sp>
    </p:spTree>
    <p:extLst>
      <p:ext uri="{BB962C8B-B14F-4D97-AF65-F5344CB8AC3E}">
        <p14:creationId xmlns:p14="http://schemas.microsoft.com/office/powerpoint/2010/main" val="245413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86788-6615-4665-965D-71B81F4E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290512"/>
            <a:ext cx="8963025" cy="621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5E5615-0AF0-4EBB-9A7D-9F26812C68CB}"/>
              </a:ext>
            </a:extLst>
          </p:cNvPr>
          <p:cNvSpPr txBox="1"/>
          <p:nvPr/>
        </p:nvSpPr>
        <p:spPr>
          <a:xfrm>
            <a:off x="5028065" y="3127184"/>
            <a:ext cx="3047568" cy="11237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Select </a:t>
            </a:r>
            <a:r>
              <a:rPr lang="en-US" sz="2000" b="1" dirty="0">
                <a:solidFill>
                  <a:schemeClr val="tx1"/>
                </a:solidFill>
              </a:rPr>
              <a:t>C++ File (.</a:t>
            </a:r>
            <a:r>
              <a:rPr lang="en-US" sz="2000" b="1" dirty="0" err="1">
                <a:solidFill>
                  <a:schemeClr val="tx1"/>
                </a:solidFill>
              </a:rPr>
              <a:t>cpp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and then rename the file. </a:t>
            </a:r>
          </a:p>
        </p:txBody>
      </p:sp>
    </p:spTree>
    <p:extLst>
      <p:ext uri="{BB962C8B-B14F-4D97-AF65-F5344CB8AC3E}">
        <p14:creationId xmlns:p14="http://schemas.microsoft.com/office/powerpoint/2010/main" val="106897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F2583C-D3AD-419E-AB1F-3D689FBB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302925"/>
            <a:ext cx="9057007" cy="625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E8D61-9A44-4F82-BCE2-64621004E58F}"/>
              </a:ext>
            </a:extLst>
          </p:cNvPr>
          <p:cNvSpPr txBox="1"/>
          <p:nvPr/>
        </p:nvSpPr>
        <p:spPr>
          <a:xfrm>
            <a:off x="4227965" y="2374709"/>
            <a:ext cx="3047568" cy="14642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is a C++ Template File that you can make for your projects.</a:t>
            </a:r>
          </a:p>
        </p:txBody>
      </p:sp>
    </p:spTree>
    <p:extLst>
      <p:ext uri="{BB962C8B-B14F-4D97-AF65-F5344CB8AC3E}">
        <p14:creationId xmlns:p14="http://schemas.microsoft.com/office/powerpoint/2010/main" val="11140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81987B-0D67-4A0C-9495-69AA5ED35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63"/>
          <a:stretch/>
        </p:blipFill>
        <p:spPr>
          <a:xfrm>
            <a:off x="1582843" y="3188791"/>
            <a:ext cx="7978564" cy="3095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28EA5E-3FAB-49AB-A858-EFDBC41A0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306"/>
          <a:stretch/>
        </p:blipFill>
        <p:spPr>
          <a:xfrm>
            <a:off x="1582843" y="550366"/>
            <a:ext cx="8058965" cy="1152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85341-F608-4840-852F-7B7FEAAB5103}"/>
              </a:ext>
            </a:extLst>
          </p:cNvPr>
          <p:cNvSpPr txBox="1"/>
          <p:nvPr/>
        </p:nvSpPr>
        <p:spPr>
          <a:xfrm>
            <a:off x="4583625" y="2152650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E9FC5-FFCE-4E97-9103-D35593C40001}"/>
              </a:ext>
            </a:extLst>
          </p:cNvPr>
          <p:cNvSpPr txBox="1"/>
          <p:nvPr/>
        </p:nvSpPr>
        <p:spPr>
          <a:xfrm>
            <a:off x="8561840" y="1884062"/>
            <a:ext cx="3047568" cy="11237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run your Project follow either one of these. </a:t>
            </a:r>
          </a:p>
        </p:txBody>
      </p:sp>
    </p:spTree>
    <p:extLst>
      <p:ext uri="{BB962C8B-B14F-4D97-AF65-F5344CB8AC3E}">
        <p14:creationId xmlns:p14="http://schemas.microsoft.com/office/powerpoint/2010/main" val="1052161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159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Visual Studio 2017 Version 15.3 and later</vt:lpstr>
      <vt:lpstr>Installation</vt:lpstr>
      <vt:lpstr>Installation Continued</vt:lpstr>
      <vt:lpstr>Running C++ Code in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</dc:title>
  <dc:creator>Illuminati</dc:creator>
  <cp:lastModifiedBy>Illuminati</cp:lastModifiedBy>
  <cp:revision>28</cp:revision>
  <dcterms:created xsi:type="dcterms:W3CDTF">2017-09-17T02:20:02Z</dcterms:created>
  <dcterms:modified xsi:type="dcterms:W3CDTF">2017-09-17T04:26:18Z</dcterms:modified>
</cp:coreProperties>
</file>