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tccd.edu/studentannouncements/wp-content/uploads/sites/35/2015/09/Free-Microsoft-Office-3651.pdf" TargetMode="External"/><Relationship Id="rId2" Type="http://schemas.openxmlformats.org/officeDocument/2006/relationships/hyperlink" Target="http://blogs.tccd.edu/studentannouncements/2016/05/03/free-microsoft-office-365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FAB6-E423-49C0-9AC6-8FED6D8347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Office 365 Setup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4E322D-F375-4F79-8BD7-77CD93376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543" y="4256809"/>
            <a:ext cx="25717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1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708C-32A9-48E2-9C33-BA4B4A6E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96157-B226-4980-BB99-69AD07492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TCC Guide:</a:t>
            </a:r>
          </a:p>
          <a:p>
            <a:pPr lvl="1"/>
            <a:r>
              <a:rPr lang="en-US" dirty="0">
                <a:hlinkClick r:id="rId2"/>
              </a:rPr>
              <a:t>http://blogs.tccd.edu/studentannouncements/2016/05/03/free-microsoft-office-365/</a:t>
            </a:r>
            <a:endParaRPr lang="en-US" dirty="0"/>
          </a:p>
          <a:p>
            <a:r>
              <a:rPr lang="en-US" dirty="0">
                <a:hlinkClick r:id="rId3"/>
              </a:rPr>
              <a:t>PDF Guide:</a:t>
            </a:r>
          </a:p>
          <a:p>
            <a:pPr lvl="1"/>
            <a:r>
              <a:rPr lang="en-US" dirty="0">
                <a:hlinkClick r:id="rId3"/>
              </a:rPr>
              <a:t>http://blogs.tccd.edu/studentannouncements/wp-content/uploads/sites/35/2015/09/Free-Microsoft-Office-3651.pdf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9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123D0A-52D4-4889-BC88-2DFD98CF75F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292100"/>
            <a:ext cx="12204173" cy="6070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2267E2-1CCF-4556-A736-BDE7EA112877}"/>
              </a:ext>
            </a:extLst>
          </p:cNvPr>
          <p:cNvSpPr txBox="1"/>
          <p:nvPr/>
        </p:nvSpPr>
        <p:spPr>
          <a:xfrm>
            <a:off x="9944100" y="16764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other Installs for more options.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134D43-1F6F-4C67-A127-81EC10298AC7}"/>
              </a:ext>
            </a:extLst>
          </p:cNvPr>
          <p:cNvSpPr/>
          <p:nvPr/>
        </p:nvSpPr>
        <p:spPr>
          <a:xfrm>
            <a:off x="8178800" y="381000"/>
            <a:ext cx="1765300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47376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65ADC7-DCBA-4D5D-BD50-8BCAE9E8D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431800"/>
            <a:ext cx="10426700" cy="613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3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03419E-B31C-48C5-8EA0-C320AEEE84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05" t="21538" r="40729" b="10000"/>
          <a:stretch/>
        </p:blipFill>
        <p:spPr>
          <a:xfrm>
            <a:off x="1981200" y="691181"/>
            <a:ext cx="7721600" cy="582391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11201DF-8F33-4836-A750-658A4F7712DA}"/>
              </a:ext>
            </a:extLst>
          </p:cNvPr>
          <p:cNvSpPr/>
          <p:nvPr/>
        </p:nvSpPr>
        <p:spPr>
          <a:xfrm>
            <a:off x="4546600" y="3746500"/>
            <a:ext cx="1765300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32327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2817-CE82-45F0-BB36-F8D3B4E1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1B6F8-E3F1-4ADC-976B-30D5FC349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installation go to the sign in at the top right of the Office 365 apps and sign in to your Office 365. </a:t>
            </a:r>
          </a:p>
          <a:p>
            <a:pPr lvl="1"/>
            <a:r>
              <a:rPr lang="en-US" dirty="0"/>
              <a:t>If you don’t know your login reset your password to gain access to your account. </a:t>
            </a:r>
          </a:p>
          <a:p>
            <a:r>
              <a:rPr lang="en-US" dirty="0"/>
              <a:t>Check that you have the right email </a:t>
            </a:r>
            <a:r>
              <a:rPr lang="en-US" dirty="0" smtClean="0"/>
              <a:t>address when signing </a:t>
            </a:r>
            <a:r>
              <a:rPr lang="en-US" smtClean="0"/>
              <a:t>in Office 365.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720" y="1304925"/>
            <a:ext cx="17526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942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14</TotalTime>
  <Words>80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 Light</vt:lpstr>
      <vt:lpstr>Rockwell</vt:lpstr>
      <vt:lpstr>Wingdings</vt:lpstr>
      <vt:lpstr>Atlas</vt:lpstr>
      <vt:lpstr>Office 365 Setup</vt:lpstr>
      <vt:lpstr>Links</vt:lpstr>
      <vt:lpstr>PowerPoint Presentation</vt:lpstr>
      <vt:lpstr>PowerPoint Presentation</vt:lpstr>
      <vt:lpstr>PowerPoint Presentation</vt:lpstr>
      <vt:lpstr>Common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365 Setup</dc:title>
  <dc:creator>Illuminati</dc:creator>
  <cp:lastModifiedBy>Administrator</cp:lastModifiedBy>
  <cp:revision>8</cp:revision>
  <dcterms:created xsi:type="dcterms:W3CDTF">2017-09-06T11:17:27Z</dcterms:created>
  <dcterms:modified xsi:type="dcterms:W3CDTF">2017-09-06T21:40:19Z</dcterms:modified>
</cp:coreProperties>
</file>