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305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251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096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36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594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686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923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6184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290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06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68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098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107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7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79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070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56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0FAD-1BA9-496F-A3B3-98D860F0A065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5D8F-B01D-46CF-9761-73530A08F9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432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A2F7-5261-4084-A28C-128E2B93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9458"/>
            <a:ext cx="9144000" cy="2387600"/>
          </a:xfrm>
        </p:spPr>
        <p:txBody>
          <a:bodyPr>
            <a:normAutofit/>
          </a:bodyPr>
          <a:lstStyle/>
          <a:p>
            <a:r>
              <a:rPr lang="bg-BG" dirty="0"/>
              <a:t>Проект</a:t>
            </a:r>
            <a:br>
              <a:rPr lang="bg-BG" dirty="0"/>
            </a:br>
            <a:r>
              <a:rPr lang="bg-BG" dirty="0"/>
              <a:t> </a:t>
            </a:r>
            <a:br>
              <a:rPr lang="bg-BG" dirty="0"/>
            </a:br>
            <a:r>
              <a:rPr lang="bg-BG" dirty="0"/>
              <a:t>„Roulette“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1F470-D233-49A9-943D-9E7AC7A88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3453"/>
            <a:ext cx="9144000" cy="1664368"/>
          </a:xfrm>
        </p:spPr>
        <p:txBody>
          <a:bodyPr>
            <a:normAutofit fontScale="40000" lnSpcReduction="20000"/>
          </a:bodyPr>
          <a:lstStyle/>
          <a:p>
            <a:r>
              <a:rPr lang="bg-BG" sz="4900" dirty="0"/>
              <a:t>От: Илия Василев</a:t>
            </a:r>
          </a:p>
          <a:p>
            <a:r>
              <a:rPr lang="en-US" dirty="0"/>
              <a:t> </a:t>
            </a:r>
            <a:endParaRPr lang="bg-BG" dirty="0"/>
          </a:p>
          <a:p>
            <a:r>
              <a:rPr lang="bg-BG" dirty="0"/>
              <a:t> </a:t>
            </a:r>
          </a:p>
          <a:p>
            <a:r>
              <a:rPr lang="bg-BG" dirty="0"/>
              <a:t> </a:t>
            </a:r>
          </a:p>
          <a:p>
            <a:r>
              <a:rPr lang="bg-BG" dirty="0"/>
              <a:t> </a:t>
            </a:r>
          </a:p>
          <a:p>
            <a:r>
              <a:rPr lang="bg-BG" dirty="0"/>
              <a:t> </a:t>
            </a:r>
          </a:p>
          <a:p>
            <a:pPr algn="l"/>
            <a:r>
              <a:rPr lang="bg-BG" sz="3700" dirty="0"/>
              <a:t>Пловдив 2024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693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5EAA-8AB4-45EE-AE91-65CCA0AF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D1EA-3489-4D2C-8BE4-3B2F34F1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</a:p>
          <a:p>
            <a:pPr lvl="0"/>
            <a:r>
              <a:rPr lang="bg-BG" dirty="0"/>
              <a:t>Блокова схема</a:t>
            </a:r>
          </a:p>
          <a:p>
            <a:pPr lvl="0"/>
            <a:r>
              <a:rPr lang="bg-BG" dirty="0"/>
              <a:t>Електрическа схема</a:t>
            </a:r>
          </a:p>
          <a:p>
            <a:pPr lvl="0"/>
            <a:r>
              <a:rPr lang="bg-BG" dirty="0"/>
              <a:t>Списък съставни части</a:t>
            </a:r>
          </a:p>
          <a:p>
            <a:pPr lvl="0"/>
            <a:r>
              <a:rPr lang="bg-BG" dirty="0"/>
              <a:t>Сорс код – описание на функционалността</a:t>
            </a:r>
          </a:p>
          <a:p>
            <a:pPr lvl="0"/>
            <a:r>
              <a:rPr lang="bg-BG" dirty="0"/>
              <a:t>Заключение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82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0BCE-6371-4CF1-9F95-A6D8930F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294E-51A8-4784-8BE9-C6E671BA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Проектът представлява електронна рулетка, базирана на Arduino платформата и светодиодни диоди (LED). Това е интерактивно устройство, което симулира класическата игра на рулетка, позволявайки на играчите да залагат на цветове и след това да въртят рулетката, за да видят резултата от техните залози.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154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8960-1800-4C10-9580-BCEC1E76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B0A65-EA05-436E-ADA5-6754BDFD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FF217-C9A8-4ED7-8955-DED3E0B280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5954" y="2336873"/>
            <a:ext cx="7722594" cy="43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4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B6E6-C3A3-44B5-8429-E323C8CB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Електрическа схема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9D2E-366D-4393-BC12-7E1B2085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3A2F8-DFF1-42F2-ACD2-487596B216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2586" y="2085190"/>
            <a:ext cx="7249330" cy="43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7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09AF-9401-4C0F-AC83-76B632B4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части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3DCB-9C22-430E-B193-923C6A2B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/>
              <a:t>Arduino Uno R3: 1</a:t>
            </a:r>
          </a:p>
          <a:p>
            <a:pPr lvl="0"/>
            <a:r>
              <a:rPr lang="bg-BG" dirty="0"/>
              <a:t>NeoPixel Ring 24: 1</a:t>
            </a:r>
          </a:p>
          <a:p>
            <a:pPr lvl="0"/>
            <a:r>
              <a:rPr lang="bg-BG" dirty="0"/>
              <a:t>Pushbutton: 1</a:t>
            </a:r>
          </a:p>
          <a:p>
            <a:pPr lvl="0"/>
            <a:r>
              <a:rPr lang="bg-BG" dirty="0"/>
              <a:t>100 kΩ Resistor: 1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79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6E6A-5FBC-4F37-B641-55B58760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EF26-6C27-4CCF-9F16-8E06A1B8D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>
            <a:noAutofit/>
          </a:bodyPr>
          <a:lstStyle/>
          <a:p>
            <a:r>
              <a:rPr lang="en-US" sz="800" dirty="0"/>
              <a:t>#include &lt;</a:t>
            </a:r>
            <a:r>
              <a:rPr lang="en-US" sz="800" dirty="0" err="1"/>
              <a:t>Adafruit_NeoPixel.h</a:t>
            </a:r>
            <a:r>
              <a:rPr lang="en-US" sz="800" dirty="0"/>
              <a:t>&gt; - </a:t>
            </a:r>
            <a:r>
              <a:rPr lang="bg-BG" sz="800" dirty="0"/>
              <a:t>Включва библиотеката </a:t>
            </a:r>
            <a:r>
              <a:rPr lang="en-US" sz="800" dirty="0"/>
              <a:t>Adafruit </a:t>
            </a:r>
            <a:r>
              <a:rPr lang="en-US" sz="800" dirty="0" err="1"/>
              <a:t>NeoPixel</a:t>
            </a:r>
            <a:r>
              <a:rPr lang="en-US" sz="800" dirty="0"/>
              <a:t>, </a:t>
            </a:r>
            <a:r>
              <a:rPr lang="bg-BG" sz="800" dirty="0"/>
              <a:t>която се използва за управление на </a:t>
            </a:r>
            <a:r>
              <a:rPr lang="en-US" sz="800" dirty="0" err="1"/>
              <a:t>NeoPixel</a:t>
            </a:r>
            <a:r>
              <a:rPr lang="en-US" sz="800" dirty="0"/>
              <a:t> </a:t>
            </a:r>
            <a:r>
              <a:rPr lang="bg-BG" sz="800" dirty="0"/>
              <a:t>устройства, като например </a:t>
            </a:r>
            <a:r>
              <a:rPr lang="en-US" sz="800" dirty="0"/>
              <a:t>RGB LED </a:t>
            </a:r>
            <a:r>
              <a:rPr lang="bg-BG" sz="800" dirty="0"/>
              <a:t>ленти.</a:t>
            </a:r>
          </a:p>
          <a:p>
            <a:r>
              <a:rPr lang="bg-BG" sz="800" dirty="0"/>
              <a:t>#</a:t>
            </a:r>
            <a:r>
              <a:rPr lang="en-US" sz="800" dirty="0"/>
              <a:t>define PIN 3 - </a:t>
            </a:r>
            <a:r>
              <a:rPr lang="bg-BG" sz="800" dirty="0"/>
              <a:t>Задава пин номер 3 като използваем за връзка с </a:t>
            </a:r>
            <a:r>
              <a:rPr lang="en-US" sz="800" dirty="0"/>
              <a:t>LED </a:t>
            </a:r>
            <a:r>
              <a:rPr lang="bg-BG" sz="800" dirty="0"/>
              <a:t>лентата.</a:t>
            </a:r>
          </a:p>
          <a:p>
            <a:r>
              <a:rPr lang="bg-BG" sz="800" dirty="0"/>
              <a:t>#</a:t>
            </a:r>
            <a:r>
              <a:rPr lang="en-US" sz="800" dirty="0"/>
              <a:t>define NUMPIXELS 24 - </a:t>
            </a:r>
            <a:r>
              <a:rPr lang="bg-BG" sz="800" dirty="0"/>
              <a:t>Задава броя на </a:t>
            </a:r>
            <a:r>
              <a:rPr lang="en-US" sz="800" dirty="0"/>
              <a:t>LED </a:t>
            </a:r>
            <a:r>
              <a:rPr lang="bg-BG" sz="800" dirty="0"/>
              <a:t>диодите в лентата като 24.</a:t>
            </a:r>
          </a:p>
          <a:p>
            <a:r>
              <a:rPr lang="bg-BG" sz="800" dirty="0"/>
              <a:t>#</a:t>
            </a:r>
            <a:r>
              <a:rPr lang="en-US" sz="800" dirty="0"/>
              <a:t>define DELAYVAL 100 - </a:t>
            </a:r>
            <a:r>
              <a:rPr lang="bg-BG" sz="800" dirty="0"/>
              <a:t>Задава стойността на забавянето (</a:t>
            </a:r>
            <a:r>
              <a:rPr lang="en-US" sz="800" dirty="0"/>
              <a:t>delay) </a:t>
            </a:r>
            <a:r>
              <a:rPr lang="bg-BG" sz="800" dirty="0"/>
              <a:t>между всяко обновление на лентата.</a:t>
            </a:r>
          </a:p>
          <a:p>
            <a:r>
              <a:rPr lang="en-US" sz="800" dirty="0" err="1"/>
              <a:t>Adafruit_NeoPixel</a:t>
            </a:r>
            <a:r>
              <a:rPr lang="en-US" sz="800" dirty="0"/>
              <a:t> pixels(NUMPIXELS, PIN, NEO_GRB + NEO_KHZ800); - </a:t>
            </a:r>
            <a:r>
              <a:rPr lang="bg-BG" sz="800" dirty="0"/>
              <a:t>Инициализира обект "</a:t>
            </a:r>
            <a:r>
              <a:rPr lang="en-US" sz="800" dirty="0"/>
              <a:t>pixels" </a:t>
            </a:r>
            <a:r>
              <a:rPr lang="bg-BG" sz="800" dirty="0"/>
              <a:t>от класа </a:t>
            </a:r>
            <a:r>
              <a:rPr lang="en-US" sz="800" dirty="0" err="1"/>
              <a:t>Adafruit_NeoPixel</a:t>
            </a:r>
            <a:r>
              <a:rPr lang="en-US" sz="800" dirty="0"/>
              <a:t> </a:t>
            </a:r>
            <a:r>
              <a:rPr lang="bg-BG" sz="800" dirty="0"/>
              <a:t>със</a:t>
            </a:r>
            <a:r>
              <a:rPr lang="en-US" sz="800" dirty="0"/>
              <a:t>int taster=8; - </a:t>
            </a:r>
            <a:r>
              <a:rPr lang="bg-BG" sz="800" dirty="0"/>
              <a:t>Дефинира променлива "</a:t>
            </a:r>
            <a:r>
              <a:rPr lang="en-US" sz="800" dirty="0"/>
              <a:t>taster" </a:t>
            </a:r>
            <a:r>
              <a:rPr lang="bg-BG" sz="800" dirty="0"/>
              <a:t>и присвоява й пин номер 8. Този пин ще се използва за вход от бутон.</a:t>
            </a:r>
          </a:p>
          <a:p>
            <a:r>
              <a:rPr lang="en-US" sz="800" dirty="0"/>
              <a:t>int </a:t>
            </a:r>
            <a:r>
              <a:rPr lang="en-US" sz="800" dirty="0" err="1"/>
              <a:t>tasterstatus</a:t>
            </a:r>
            <a:r>
              <a:rPr lang="en-US" sz="800" dirty="0"/>
              <a:t>=0; - </a:t>
            </a:r>
            <a:r>
              <a:rPr lang="bg-BG" sz="800" dirty="0"/>
              <a:t>Дефинира променлива "</a:t>
            </a:r>
            <a:r>
              <a:rPr lang="en-US" sz="800" dirty="0" err="1"/>
              <a:t>tasterstatus</a:t>
            </a:r>
            <a:r>
              <a:rPr lang="en-US" sz="800" dirty="0"/>
              <a:t>" </a:t>
            </a:r>
            <a:r>
              <a:rPr lang="bg-BG" sz="800" dirty="0"/>
              <a:t>за съхранение на статуса на бутона.</a:t>
            </a:r>
          </a:p>
          <a:p>
            <a:r>
              <a:rPr lang="en-US" sz="800" dirty="0"/>
              <a:t>long </a:t>
            </a:r>
            <a:r>
              <a:rPr lang="en-US" sz="800" dirty="0" err="1"/>
              <a:t>randomzahl</a:t>
            </a:r>
            <a:r>
              <a:rPr lang="en-US" sz="800" dirty="0"/>
              <a:t>=0; - </a:t>
            </a:r>
            <a:r>
              <a:rPr lang="bg-BG" sz="800" dirty="0"/>
              <a:t>Дефинира променлива "</a:t>
            </a:r>
            <a:r>
              <a:rPr lang="en-US" sz="800" dirty="0" err="1"/>
              <a:t>randomzahl</a:t>
            </a:r>
            <a:r>
              <a:rPr lang="en-US" sz="800" dirty="0"/>
              <a:t>" </a:t>
            </a:r>
            <a:r>
              <a:rPr lang="bg-BG" sz="800" dirty="0"/>
              <a:t>за съхранение на случайно число.</a:t>
            </a:r>
          </a:p>
          <a:p>
            <a:r>
              <a:rPr lang="en-US" sz="800" dirty="0"/>
              <a:t>bool status=false; - </a:t>
            </a:r>
            <a:r>
              <a:rPr lang="bg-BG" sz="800" dirty="0"/>
              <a:t>Дефинира булева променлива "</a:t>
            </a:r>
            <a:r>
              <a:rPr lang="en-US" sz="800" dirty="0"/>
              <a:t>status" </a:t>
            </a:r>
            <a:r>
              <a:rPr lang="bg-BG" sz="800" dirty="0"/>
              <a:t>със стойност "</a:t>
            </a:r>
            <a:r>
              <a:rPr lang="en-US" sz="800" dirty="0"/>
              <a:t>false".</a:t>
            </a:r>
          </a:p>
          <a:p>
            <a:r>
              <a:rPr lang="en-US" sz="800" dirty="0"/>
              <a:t>int </a:t>
            </a:r>
            <a:r>
              <a:rPr lang="en-US" sz="800" dirty="0" err="1"/>
              <a:t>i</a:t>
            </a:r>
            <a:r>
              <a:rPr lang="en-US" sz="800" dirty="0"/>
              <a:t> = 0; - </a:t>
            </a:r>
            <a:r>
              <a:rPr lang="bg-BG" sz="800" dirty="0"/>
              <a:t>Дефинира целочислена променлива "</a:t>
            </a:r>
            <a:r>
              <a:rPr lang="en-US" sz="800" dirty="0" err="1"/>
              <a:t>i</a:t>
            </a:r>
            <a:r>
              <a:rPr lang="en-US" sz="800" dirty="0"/>
              <a:t>" </a:t>
            </a:r>
            <a:r>
              <a:rPr lang="bg-BG" sz="800" dirty="0"/>
              <a:t>и инициализира я със стойност 0. Тази променлива се използва за индексиране на </a:t>
            </a:r>
            <a:r>
              <a:rPr lang="en-US" sz="800" dirty="0"/>
              <a:t>LED </a:t>
            </a:r>
            <a:r>
              <a:rPr lang="bg-BG" sz="800" dirty="0"/>
              <a:t>диодите в лентата.</a:t>
            </a:r>
          </a:p>
          <a:p>
            <a:r>
              <a:rPr lang="en-US" sz="800" dirty="0"/>
              <a:t>int </a:t>
            </a:r>
            <a:r>
              <a:rPr lang="en-US" sz="800" dirty="0" err="1"/>
              <a:t>i</a:t>
            </a:r>
            <a:r>
              <a:rPr lang="en-US" sz="800" dirty="0"/>
              <a:t>; - </a:t>
            </a:r>
            <a:r>
              <a:rPr lang="bg-BG" sz="800" dirty="0"/>
              <a:t>Повтаря декларацията на променливата "</a:t>
            </a:r>
            <a:r>
              <a:rPr lang="en-US" sz="800" dirty="0" err="1"/>
              <a:t>i</a:t>
            </a:r>
            <a:r>
              <a:rPr lang="en-US" sz="800" dirty="0"/>
              <a:t>", </a:t>
            </a:r>
            <a:r>
              <a:rPr lang="bg-BG" sz="800" dirty="0"/>
              <a:t>което не е необходимо, тъй като вече е дефинирана в глобалното пространство.</a:t>
            </a:r>
          </a:p>
          <a:p>
            <a:r>
              <a:rPr lang="en-US" sz="800" dirty="0"/>
              <a:t>void setup(){} - </a:t>
            </a:r>
            <a:r>
              <a:rPr lang="bg-BG" sz="800" dirty="0"/>
              <a:t>Начало на функцията </a:t>
            </a:r>
            <a:r>
              <a:rPr lang="en-US" sz="800" dirty="0"/>
              <a:t>setup(), </a:t>
            </a:r>
            <a:r>
              <a:rPr lang="bg-BG" sz="800" dirty="0"/>
              <a:t>която се изпълнява веднъж при стартиране на </a:t>
            </a:r>
            <a:r>
              <a:rPr lang="en-US" sz="800" dirty="0"/>
              <a:t>Arduino.</a:t>
            </a:r>
          </a:p>
          <a:p>
            <a:r>
              <a:rPr lang="en-US" sz="800" dirty="0" err="1"/>
              <a:t>pinMode</a:t>
            </a:r>
            <a:r>
              <a:rPr lang="en-US" sz="800" dirty="0"/>
              <a:t>(taster, INPUT); - </a:t>
            </a:r>
            <a:r>
              <a:rPr lang="bg-BG" sz="800" dirty="0"/>
              <a:t>Задава режим на пин "</a:t>
            </a:r>
            <a:r>
              <a:rPr lang="en-US" sz="800" dirty="0"/>
              <a:t>taster" </a:t>
            </a:r>
            <a:r>
              <a:rPr lang="bg-BG" sz="800" dirty="0"/>
              <a:t>като входен.</a:t>
            </a:r>
          </a:p>
          <a:p>
            <a:r>
              <a:rPr lang="bg-BG" sz="800" dirty="0"/>
              <a:t> зададените параметри - брой на </a:t>
            </a:r>
            <a:r>
              <a:rPr lang="en-US" sz="800" dirty="0"/>
              <a:t>LED </a:t>
            </a:r>
            <a:r>
              <a:rPr lang="bg-BG" sz="800" dirty="0"/>
              <a:t>диодите, пин номер и конфигурация на цветовия модел.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5EE8E-F630-49E4-9FF7-A8D1D702B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>
            <a:normAutofit fontScale="25000" lnSpcReduction="20000"/>
          </a:bodyPr>
          <a:lstStyle/>
          <a:p>
            <a:r>
              <a:rPr lang="en-US" sz="2800" dirty="0" err="1"/>
              <a:t>pixels.begin</a:t>
            </a:r>
            <a:r>
              <a:rPr lang="en-US" sz="2800" dirty="0"/>
              <a:t>(); - </a:t>
            </a:r>
            <a:r>
              <a:rPr lang="bg-BG" sz="2800" dirty="0"/>
              <a:t>Инициализира библиотеката </a:t>
            </a:r>
            <a:r>
              <a:rPr lang="en-US" sz="2800" dirty="0" err="1"/>
              <a:t>NeoPixel</a:t>
            </a:r>
            <a:r>
              <a:rPr lang="en-US" sz="2800" dirty="0"/>
              <a:t> </a:t>
            </a:r>
            <a:r>
              <a:rPr lang="bg-BG" sz="2800" dirty="0"/>
              <a:t>и готови я за работа.</a:t>
            </a:r>
          </a:p>
          <a:p>
            <a:r>
              <a:rPr lang="en-US" sz="2800" dirty="0"/>
              <a:t>void loop(){} - </a:t>
            </a:r>
            <a:r>
              <a:rPr lang="bg-BG" sz="2800" dirty="0"/>
              <a:t>Начало на функцията </a:t>
            </a:r>
            <a:r>
              <a:rPr lang="en-US" sz="2800" dirty="0"/>
              <a:t>loop(), </a:t>
            </a:r>
            <a:r>
              <a:rPr lang="bg-BG" sz="2800" dirty="0"/>
              <a:t>която се изпълнява непрекъснато след изпълнението на функцията </a:t>
            </a:r>
            <a:r>
              <a:rPr lang="en-US" sz="2800" dirty="0"/>
              <a:t>setup().</a:t>
            </a:r>
          </a:p>
          <a:p>
            <a:r>
              <a:rPr lang="en-US" sz="2800" dirty="0" err="1"/>
              <a:t>tasterstatus</a:t>
            </a:r>
            <a:r>
              <a:rPr lang="en-US" sz="2800" dirty="0"/>
              <a:t>=</a:t>
            </a:r>
            <a:r>
              <a:rPr lang="en-US" sz="2800" dirty="0" err="1"/>
              <a:t>digitalRead</a:t>
            </a:r>
            <a:r>
              <a:rPr lang="en-US" sz="2800" dirty="0"/>
              <a:t>(taster); - </a:t>
            </a:r>
            <a:r>
              <a:rPr lang="bg-BG" sz="2800" dirty="0"/>
              <a:t>Прочита статуса на бутона (</a:t>
            </a:r>
            <a:r>
              <a:rPr lang="en-US" sz="2800" dirty="0"/>
              <a:t>HIGH </a:t>
            </a:r>
            <a:r>
              <a:rPr lang="bg-BG" sz="2800" dirty="0"/>
              <a:t>или </a:t>
            </a:r>
            <a:r>
              <a:rPr lang="en-US" sz="2800" dirty="0"/>
              <a:t>LOW) </a:t>
            </a:r>
            <a:r>
              <a:rPr lang="bg-BG" sz="2800" dirty="0"/>
              <a:t>и го записва в променливата "</a:t>
            </a:r>
            <a:r>
              <a:rPr lang="en-US" sz="2800" dirty="0" err="1"/>
              <a:t>tasterstatus</a:t>
            </a:r>
            <a:r>
              <a:rPr lang="en-US" sz="2800" dirty="0"/>
              <a:t>".</a:t>
            </a:r>
          </a:p>
          <a:p>
            <a:r>
              <a:rPr lang="bg-BG" sz="2800" dirty="0"/>
              <a:t>Изчиства предишните цветове на всички </a:t>
            </a:r>
            <a:r>
              <a:rPr lang="en-US" sz="2800" dirty="0"/>
              <a:t>LED </a:t>
            </a:r>
            <a:r>
              <a:rPr lang="bg-BG" sz="2800" dirty="0"/>
              <a:t>диоди в лентата и задава нови цветове за всяка една от тях, като съответно задава червен и син цвят на четните и нечетните </a:t>
            </a:r>
            <a:r>
              <a:rPr lang="en-US" sz="2800" dirty="0"/>
              <a:t>LED </a:t>
            </a:r>
            <a:r>
              <a:rPr lang="bg-BG" sz="2800" dirty="0"/>
              <a:t>диоди.</a:t>
            </a:r>
          </a:p>
          <a:p>
            <a:r>
              <a:rPr lang="en-US" sz="2800" dirty="0" err="1"/>
              <a:t>pixels.show</a:t>
            </a:r>
            <a:r>
              <a:rPr lang="en-US" sz="2800" dirty="0"/>
              <a:t>(); - </a:t>
            </a:r>
            <a:r>
              <a:rPr lang="bg-BG" sz="2800" dirty="0"/>
              <a:t>Показва актуалните цветове на </a:t>
            </a:r>
            <a:r>
              <a:rPr lang="en-US" sz="2800" dirty="0"/>
              <a:t>LED </a:t>
            </a:r>
            <a:r>
              <a:rPr lang="bg-BG" sz="2800" dirty="0"/>
              <a:t>диодите в лентата.</a:t>
            </a:r>
          </a:p>
          <a:p>
            <a:r>
              <a:rPr lang="bg-BG" sz="2800" dirty="0"/>
              <a:t>Проверява се дали бутона е натиснат. Ако е, извиква се функцията "</a:t>
            </a:r>
            <a:r>
              <a:rPr lang="en-US" sz="2800" dirty="0" err="1"/>
              <a:t>dreh</a:t>
            </a:r>
            <a:r>
              <a:rPr lang="en-US" sz="2800" dirty="0"/>
              <a:t>()".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dreh</a:t>
            </a:r>
            <a:r>
              <a:rPr lang="en-US" sz="2800" dirty="0"/>
              <a:t>(){} - </a:t>
            </a:r>
            <a:r>
              <a:rPr lang="bg-BG" sz="2800" dirty="0"/>
              <a:t>Начало на функцията "</a:t>
            </a:r>
            <a:r>
              <a:rPr lang="en-US" sz="2800" dirty="0" err="1"/>
              <a:t>dreh</a:t>
            </a:r>
            <a:r>
              <a:rPr lang="en-US" sz="2800" dirty="0"/>
              <a:t>()", </a:t>
            </a:r>
            <a:r>
              <a:rPr lang="bg-BG" sz="2800" dirty="0"/>
              <a:t>която се използва за анимация на </a:t>
            </a:r>
            <a:r>
              <a:rPr lang="en-US" sz="2800" dirty="0"/>
              <a:t>LED </a:t>
            </a:r>
            <a:r>
              <a:rPr lang="bg-BG" sz="2800" dirty="0"/>
              <a:t>лентата.</a:t>
            </a:r>
          </a:p>
          <a:p>
            <a:r>
              <a:rPr lang="en-US" sz="2800" dirty="0" err="1"/>
              <a:t>randomzahl</a:t>
            </a:r>
            <a:r>
              <a:rPr lang="en-US" sz="2800" dirty="0"/>
              <a:t>=random(24,50); - </a:t>
            </a:r>
            <a:r>
              <a:rPr lang="bg-BG" sz="2800" dirty="0"/>
              <a:t>Генерира случайно число в интервала [24, 49] и го записва в променливата "</a:t>
            </a:r>
            <a:r>
              <a:rPr lang="en-US" sz="2800" dirty="0" err="1"/>
              <a:t>randomzahl</a:t>
            </a:r>
            <a:r>
              <a:rPr lang="en-US" sz="2800" dirty="0"/>
              <a:t>".</a:t>
            </a:r>
          </a:p>
          <a:p>
            <a:r>
              <a:rPr lang="en-US" sz="2800" dirty="0"/>
              <a:t>int </a:t>
            </a:r>
            <a:r>
              <a:rPr lang="en-US" sz="2800" dirty="0" err="1"/>
              <a:t>i</a:t>
            </a:r>
            <a:r>
              <a:rPr lang="en-US" sz="2800" dirty="0"/>
              <a:t>=18; - </a:t>
            </a:r>
            <a:r>
              <a:rPr lang="bg-BG" sz="2800" dirty="0"/>
              <a:t>Инициализира променливата "</a:t>
            </a:r>
            <a:r>
              <a:rPr lang="en-US" sz="2800" dirty="0" err="1"/>
              <a:t>i</a:t>
            </a:r>
            <a:r>
              <a:rPr lang="en-US" sz="2800" dirty="0"/>
              <a:t>" </a:t>
            </a:r>
            <a:r>
              <a:rPr lang="bg-BG" sz="2800" dirty="0"/>
              <a:t>със стойност 18. Тази променлива ще се използва за индексиране на </a:t>
            </a:r>
            <a:r>
              <a:rPr lang="en-US" sz="2800" dirty="0"/>
              <a:t>LED </a:t>
            </a:r>
            <a:r>
              <a:rPr lang="bg-BG" sz="2800" dirty="0"/>
              <a:t>диодите по време на анимацията.</a:t>
            </a:r>
          </a:p>
          <a:p>
            <a:r>
              <a:rPr lang="bg-BG" sz="2800" dirty="0"/>
              <a:t>Във фор цикъл, който се изпълнява </a:t>
            </a:r>
            <a:r>
              <a:rPr lang="en-US" sz="2800" dirty="0" err="1"/>
              <a:t>randomzahl</a:t>
            </a:r>
            <a:r>
              <a:rPr lang="en-US" sz="2800" dirty="0"/>
              <a:t> </a:t>
            </a:r>
            <a:r>
              <a:rPr lang="bg-BG" sz="2800" dirty="0"/>
              <a:t>пъти, се извършват следните действия:</a:t>
            </a:r>
          </a:p>
          <a:p>
            <a:r>
              <a:rPr lang="bg-BG" sz="2800" dirty="0"/>
              <a:t>Ако индексът "</a:t>
            </a:r>
            <a:r>
              <a:rPr lang="en-US" sz="2800" dirty="0" err="1"/>
              <a:t>i</a:t>
            </a:r>
            <a:r>
              <a:rPr lang="en-US" sz="2800" dirty="0"/>
              <a:t>" </a:t>
            </a:r>
            <a:r>
              <a:rPr lang="bg-BG" sz="2800" dirty="0"/>
              <a:t>достигне стойност 24, той се нулира, за да започне отново от първата </a:t>
            </a:r>
            <a:r>
              <a:rPr lang="en-US" sz="2800" dirty="0"/>
              <a:t>LED </a:t>
            </a:r>
            <a:r>
              <a:rPr lang="bg-BG" sz="2800" dirty="0"/>
              <a:t>диода.</a:t>
            </a:r>
          </a:p>
          <a:p>
            <a:r>
              <a:rPr lang="bg-BG" sz="2800" dirty="0"/>
              <a:t>Проверява се дали </a:t>
            </a:r>
            <a:r>
              <a:rPr lang="en-US" sz="2800" dirty="0" err="1"/>
              <a:t>randomzahl</a:t>
            </a:r>
            <a:r>
              <a:rPr lang="en-US" sz="2800" dirty="0"/>
              <a:t> </a:t>
            </a:r>
            <a:r>
              <a:rPr lang="bg-BG" sz="2800" dirty="0"/>
              <a:t>е станало равно на 0, ако е, тогава:</a:t>
            </a:r>
          </a:p>
          <a:p>
            <a:r>
              <a:rPr lang="bg-BG" sz="2800" dirty="0"/>
              <a:t>Всички </a:t>
            </a:r>
            <a:r>
              <a:rPr lang="en-US" sz="2800" dirty="0"/>
              <a:t>LED </a:t>
            </a:r>
            <a:r>
              <a:rPr lang="bg-BG" sz="2800" dirty="0"/>
              <a:t>диоди се изчистват и се задава нова цветова схема.</a:t>
            </a:r>
          </a:p>
          <a:p>
            <a:r>
              <a:rPr lang="bg-BG" sz="2800" dirty="0"/>
              <a:t>Избраната </a:t>
            </a:r>
            <a:r>
              <a:rPr lang="en-US" sz="2800" dirty="0"/>
              <a:t>LED </a:t>
            </a:r>
            <a:r>
              <a:rPr lang="bg-BG" sz="2800" dirty="0"/>
              <a:t>диода (с индекс "</a:t>
            </a:r>
            <a:r>
              <a:rPr lang="en-US" sz="2800" dirty="0" err="1"/>
              <a:t>i</a:t>
            </a:r>
            <a:r>
              <a:rPr lang="en-US" sz="2800" dirty="0"/>
              <a:t>") </a:t>
            </a:r>
            <a:r>
              <a:rPr lang="bg-BG" sz="2800" dirty="0"/>
              <a:t>се задава със зелен цвят (като печеливша).</a:t>
            </a:r>
          </a:p>
          <a:p>
            <a:r>
              <a:rPr lang="bg-BG" sz="2800" dirty="0"/>
              <a:t>Цветовете се показват на </a:t>
            </a:r>
            <a:r>
              <a:rPr lang="en-US" sz="2800" dirty="0"/>
              <a:t>LED </a:t>
            </a:r>
            <a:r>
              <a:rPr lang="bg-BG" sz="2800" dirty="0"/>
              <a:t>лентата.</a:t>
            </a:r>
          </a:p>
          <a:p>
            <a:r>
              <a:rPr lang="bg-BG" sz="2800" dirty="0"/>
              <a:t>Изчаква се 5 секунди.</a:t>
            </a:r>
          </a:p>
          <a:p>
            <a:r>
              <a:rPr lang="bg-BG" sz="2800" dirty="0"/>
              <a:t>В противен случай, всички </a:t>
            </a:r>
            <a:r>
              <a:rPr lang="en-US" sz="2800" dirty="0"/>
              <a:t>LED </a:t>
            </a:r>
            <a:r>
              <a:rPr lang="bg-BG" sz="2800" dirty="0"/>
              <a:t>диоди се изчистват и се задава нов цвят на </a:t>
            </a:r>
            <a:r>
              <a:rPr lang="en-US" sz="2800" dirty="0"/>
              <a:t>LED </a:t>
            </a:r>
            <a:r>
              <a:rPr lang="bg-BG" sz="2800" dirty="0"/>
              <a:t>диодата с текущия индекс "</a:t>
            </a:r>
            <a:r>
              <a:rPr lang="en-US" sz="2800" dirty="0" err="1"/>
              <a:t>i</a:t>
            </a:r>
            <a:r>
              <a:rPr lang="en-US" sz="2800" dirty="0"/>
              <a:t>".</a:t>
            </a:r>
          </a:p>
          <a:p>
            <a:r>
              <a:rPr lang="bg-BG" sz="2800" dirty="0"/>
              <a:t>Индексът "</a:t>
            </a:r>
            <a:r>
              <a:rPr lang="en-US" sz="2800" dirty="0" err="1"/>
              <a:t>i</a:t>
            </a:r>
            <a:r>
              <a:rPr lang="en-US" sz="2800" dirty="0"/>
              <a:t>" </a:t>
            </a:r>
            <a:r>
              <a:rPr lang="bg-BG" sz="2800" dirty="0"/>
              <a:t>се увеличава с единица.</a:t>
            </a:r>
          </a:p>
          <a:p>
            <a:r>
              <a:rPr lang="bg-BG" sz="2800" dirty="0"/>
              <a:t>Изчаква се </a:t>
            </a:r>
            <a:r>
              <a:rPr lang="en-US" sz="2800" dirty="0"/>
              <a:t>DELAYVAL </a:t>
            </a:r>
            <a:r>
              <a:rPr lang="bg-BG" sz="2800" dirty="0"/>
              <a:t>време преди следващата итерация на цикъла.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246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3959-15A4-4AD8-B94E-8837DC19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D7E8-6A68-418A-B360-C2A6B474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Проектът представлява успешна реализация на електронна рулетка, която не само предоставя забавление и развлечение, но и допринася за развитието на уменията за програмиране и електроника. Чрез използването на Arduino платформата и светодиодни диоди, съчетани с мотори и сензори, успяхм да създадем функционално устройство, което симулира класическата игра на рулетка.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75192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</TotalTime>
  <Words>800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Проект   „Roulette“</vt:lpstr>
      <vt:lpstr>Съдържание</vt:lpstr>
      <vt:lpstr>Описание на проекта</vt:lpstr>
      <vt:lpstr>Блокова схема</vt:lpstr>
      <vt:lpstr>Електрическа схема</vt:lpstr>
      <vt:lpstr>Списък с части</vt:lpstr>
      <vt:lpstr>Сорс код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  „Roulette“</dc:title>
  <dc:creator>Илия Василев</dc:creator>
  <cp:lastModifiedBy>Илия Василев</cp:lastModifiedBy>
  <cp:revision>2</cp:revision>
  <dcterms:created xsi:type="dcterms:W3CDTF">2024-04-20T08:14:35Z</dcterms:created>
  <dcterms:modified xsi:type="dcterms:W3CDTF">2024-04-20T08:50:51Z</dcterms:modified>
</cp:coreProperties>
</file>