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8" r:id="rId3"/>
    <p:sldId id="268" r:id="rId4"/>
    <p:sldId id="265" r:id="rId5"/>
    <p:sldId id="270" r:id="rId6"/>
    <p:sldId id="271" r:id="rId7"/>
    <p:sldId id="259" r:id="rId8"/>
    <p:sldId id="269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09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F1157-2FC7-4619-83B7-2C24D3417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D9D2A8-B3EE-456F-AC87-90787DBCE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D46029-F716-4E0E-B4B9-D32177BE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5137-298B-4572-B216-1B177E9C93A2}" type="datetimeFigureOut">
              <a:rPr lang="ru-RU" smtClean="0"/>
              <a:t>07.01.2021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24427F-D47A-419C-ABA4-7BAC44A87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ED8A53-2FA4-4304-867C-A0BC2E6F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68C2-CD0D-4E5D-96CF-77547CBF42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182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87E314-4083-4455-BAE3-124FA492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3C785FE-0E5C-4EED-957B-C39CEF6E6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085D7E-ABAB-4FD6-B928-1E31212F3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5137-298B-4572-B216-1B177E9C93A2}" type="datetimeFigureOut">
              <a:rPr lang="ru-RU" smtClean="0"/>
              <a:t>07.01.2021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10EAE9-4BF4-4D6D-A5A3-050492022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6C8180-0F19-47BE-884F-39FFA1B01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68C2-CD0D-4E5D-96CF-77547CBF42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739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98D2CCE-437C-4E18-AF90-12BCEF2E3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5A4475-B204-4335-9A4B-111BDCA56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08004E-C9FF-44F7-B273-80278769A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5137-298B-4572-B216-1B177E9C93A2}" type="datetimeFigureOut">
              <a:rPr lang="ru-RU" smtClean="0"/>
              <a:t>07.01.2021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CC6BE4-2A50-4A15-B404-B74772E88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E86815-A620-4D96-B1E7-C84E875E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68C2-CD0D-4E5D-96CF-77547CBF42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7842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AEE0E-3B54-4472-A733-841783733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991F16-720C-4658-A8A0-17CB07CCA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8A635E-46DA-4B77-9563-8C896912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5137-298B-4572-B216-1B177E9C93A2}" type="datetimeFigureOut">
              <a:rPr lang="ru-RU" smtClean="0"/>
              <a:t>07.01.2021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1E5199-5A20-4464-8000-49F501B4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169C7C-2D4E-4F4C-9B80-3C497A12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68C2-CD0D-4E5D-96CF-77547CBF42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036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29ABA5-C821-4E08-8696-E0C11E06A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601ADC-B8EA-4502-B9B5-891A2FB16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FD85A5-F704-4571-81ED-1611BACC0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5137-298B-4572-B216-1B177E9C93A2}" type="datetimeFigureOut">
              <a:rPr lang="ru-RU" smtClean="0"/>
              <a:t>07.01.2021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53AEEA-043D-4103-8CEE-1D1DB6CFF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1F49C6-BE8D-4AAB-9C46-75FFA0F7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68C2-CD0D-4E5D-96CF-77547CBF42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987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2CA3DE-BE66-4200-8F32-2864CA1B8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5285B3-4ED6-4B32-ADD0-26FB73962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C304FC-D904-40DF-A5ED-460B7B534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99FC1B-F6E8-46C7-8C6D-8956963F3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5137-298B-4572-B216-1B177E9C93A2}" type="datetimeFigureOut">
              <a:rPr lang="ru-RU" smtClean="0"/>
              <a:t>07.01.2021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53762E-0F5C-48F5-8743-37D20665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7338C7-8335-4662-B369-86A1ADE53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68C2-CD0D-4E5D-96CF-77547CBF42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375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7EDC89-D6FC-48DF-BA7C-84EA160B3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A44457-264F-4DE6-8574-6193023E9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C209A8-BDEC-4552-B134-A2DABAD73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C831BE9-2E78-4F68-ABA2-6E9DFA5883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2CADBB-5564-4795-ADEA-0915C6F89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9B50DB7-8209-42E8-BE09-637F11FB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5137-298B-4572-B216-1B177E9C93A2}" type="datetimeFigureOut">
              <a:rPr lang="ru-RU" smtClean="0"/>
              <a:t>07.01.2021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62C7068-3504-473B-B912-46AE4F4FB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B616EAA-450B-4B4A-8AD1-6A52D98B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68C2-CD0D-4E5D-96CF-77547CBF42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88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0B434E-7C7A-41CC-93D9-0406ADF5F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E30976-AC38-44BC-8CF7-8A647B9B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5137-298B-4572-B216-1B177E9C93A2}" type="datetimeFigureOut">
              <a:rPr lang="ru-RU" smtClean="0"/>
              <a:t>07.01.2021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87F4F64-B6E1-49AF-B0D5-49B1E3A1C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DD75DF7-311F-48AB-AC21-88A2EA32C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68C2-CD0D-4E5D-96CF-77547CBF42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520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911BA42-9D54-47FA-9327-D5243D65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5137-298B-4572-B216-1B177E9C93A2}" type="datetimeFigureOut">
              <a:rPr lang="ru-RU" smtClean="0"/>
              <a:t>07.01.2021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8C54B18-E747-4C3D-A1AF-98490BF0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FFF7F51-AB2D-4135-92DF-44ADE0A77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68C2-CD0D-4E5D-96CF-77547CBF42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40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8B7E32-EBD1-4056-B4BD-915C2A1B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93613C-2A88-4AAA-B53F-72AEB8D3B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A762E2F-8986-46BE-9CC8-69944D39B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98801F-D05F-43F9-90B9-3E70E739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5137-298B-4572-B216-1B177E9C93A2}" type="datetimeFigureOut">
              <a:rPr lang="ru-RU" smtClean="0"/>
              <a:t>07.01.2021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79308F-9E50-419A-B0C4-4B4CB9D61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8E08FA-A981-4A8F-8B35-6D32013B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68C2-CD0D-4E5D-96CF-77547CBF42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634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D9C75-EDE2-4561-AF5D-B10816987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CEC1E5B-3B72-4603-B7E3-2272F8F8E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41BEB1-234A-40ED-AEB7-AE73F89E0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DAAAAA-6E00-4361-AC40-1CA104E92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5137-298B-4572-B216-1B177E9C93A2}" type="datetimeFigureOut">
              <a:rPr lang="ru-RU" smtClean="0"/>
              <a:t>07.01.2021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866621-4722-47E7-9586-9A53F538B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FC8373-73BF-4F91-9331-C964BA43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68C2-CD0D-4E5D-96CF-77547CBF42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224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CB825-561D-4E56-9E16-C3DEF577F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243727-6B4E-4432-B5D6-5AD0E3E61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B5C5E2-ACDB-4466-8F1D-EA2EED31B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C5137-298B-4572-B216-1B177E9C93A2}" type="datetimeFigureOut">
              <a:rPr lang="ru-RU" smtClean="0"/>
              <a:t>07.01.2021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1E3832-2D5B-4D43-A9BB-72861CC2C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C8AFC4-CC7D-46C3-BA61-CAD40D703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568C2-CD0D-4E5D-96CF-77547CBF42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110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23628" y="1556792"/>
            <a:ext cx="6696744" cy="132351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dirty="0"/>
              <a:t>Игра рассказывающая историю лицея 393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4869160"/>
            <a:ext cx="5400600" cy="1829956"/>
          </a:xfrm>
        </p:spPr>
        <p:txBody>
          <a:bodyPr>
            <a:normAutofit lnSpcReduction="10000"/>
          </a:bodyPr>
          <a:lstStyle/>
          <a:p>
            <a:r>
              <a:rPr lang="ru-RU" sz="2800" dirty="0"/>
              <a:t>Выполнили</a:t>
            </a:r>
            <a:r>
              <a:rPr lang="en-US" sz="2800" dirty="0"/>
              <a:t>:</a:t>
            </a:r>
            <a:endParaRPr lang="ru-RU" sz="2800" dirty="0"/>
          </a:p>
          <a:p>
            <a:r>
              <a:rPr lang="ru-RU" sz="2800" dirty="0"/>
              <a:t>Смолянинов Филипп</a:t>
            </a:r>
          </a:p>
          <a:p>
            <a:r>
              <a:rPr lang="ru-RU" sz="2800" dirty="0"/>
              <a:t>Иващенко Сергей</a:t>
            </a:r>
          </a:p>
          <a:p>
            <a:r>
              <a:rPr lang="ru-RU" sz="2800" dirty="0" err="1"/>
              <a:t>Сярдин</a:t>
            </a:r>
            <a:r>
              <a:rPr lang="ru-RU" sz="2800" dirty="0"/>
              <a:t> Иван</a:t>
            </a:r>
          </a:p>
        </p:txBody>
      </p:sp>
    </p:spTree>
    <p:extLst>
      <p:ext uri="{BB962C8B-B14F-4D97-AF65-F5344CB8AC3E}">
        <p14:creationId xmlns:p14="http://schemas.microsoft.com/office/powerpoint/2010/main" val="51753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моя игра может?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340768"/>
            <a:ext cx="6912768" cy="4894169"/>
          </a:xfrm>
        </p:spPr>
        <p:txBody>
          <a:bodyPr>
            <a:noAutofit/>
          </a:bodyPr>
          <a:lstStyle/>
          <a:p>
            <a:r>
              <a:rPr lang="ru-RU" sz="2800" dirty="0"/>
              <a:t>Показать таблицу лидеров используя </a:t>
            </a:r>
            <a:r>
              <a:rPr lang="ru-RU" sz="2800" dirty="0" err="1"/>
              <a:t>бд</a:t>
            </a:r>
            <a:endParaRPr lang="ru-RU" sz="2800" dirty="0"/>
          </a:p>
          <a:p>
            <a:r>
              <a:rPr lang="ru-RU" sz="2800" dirty="0"/>
              <a:t>Рассказать историю лицея</a:t>
            </a:r>
          </a:p>
          <a:p>
            <a:r>
              <a:rPr lang="ru-RU" sz="2800" dirty="0"/>
              <a:t>Узнать как хорошо игрок усвоил знания</a:t>
            </a:r>
          </a:p>
        </p:txBody>
      </p:sp>
    </p:spTree>
    <p:extLst>
      <p:ext uri="{BB962C8B-B14F-4D97-AF65-F5344CB8AC3E}">
        <p14:creationId xmlns:p14="http://schemas.microsoft.com/office/powerpoint/2010/main" val="1927846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08920"/>
            <a:ext cx="8229600" cy="1252728"/>
          </a:xfrm>
        </p:spPr>
        <p:txBody>
          <a:bodyPr>
            <a:normAutofit/>
          </a:bodyPr>
          <a:lstStyle/>
          <a:p>
            <a:r>
              <a:rPr lang="ru-RU" dirty="0"/>
              <a:t>Давайте рассмотрим некоторые возможности подробнее</a:t>
            </a:r>
          </a:p>
        </p:txBody>
      </p:sp>
    </p:spTree>
    <p:extLst>
      <p:ext uri="{BB962C8B-B14F-4D97-AF65-F5344CB8AC3E}">
        <p14:creationId xmlns:p14="http://schemas.microsoft.com/office/powerpoint/2010/main" val="2738455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Редактировать и удалять книги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887667" y="2636912"/>
            <a:ext cx="3788789" cy="3547417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endParaRPr lang="ru-RU" sz="28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A2EB76-5A48-4001-AE3B-8212F28221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916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FC5E09-0086-447E-9707-0D9AF796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C040D8-D26C-480F-8522-8749BFBC6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3332" y="1628800"/>
            <a:ext cx="3613164" cy="480093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26606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F08349-C93D-41A6-A28A-AE38041BE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452718"/>
            <a:ext cx="7000538" cy="140053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B5ACFD5-4860-4E66-B637-F7BD916D2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0261" y="1700808"/>
            <a:ext cx="2945115" cy="430220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2059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моя программа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916833"/>
            <a:ext cx="8568952" cy="4680520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ru-RU" sz="2400" dirty="0"/>
              <a:t>Моя программа представляет из себя набор</a:t>
            </a:r>
            <a:r>
              <a:rPr lang="en-US" sz="2400" dirty="0"/>
              <a:t> </a:t>
            </a:r>
            <a:r>
              <a:rPr lang="ru-RU" sz="2400" dirty="0"/>
              <a:t>функций</a:t>
            </a:r>
          </a:p>
          <a:p>
            <a:pPr marL="118872" indent="0">
              <a:buNone/>
            </a:pPr>
            <a:r>
              <a:rPr lang="ru-RU" dirty="0"/>
              <a:t>Функции</a:t>
            </a:r>
            <a:r>
              <a:rPr lang="en-US" dirty="0"/>
              <a:t>: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Печатает таблицу лидеров на экран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click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получает информацию о клике игрока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Game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сама игра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records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вызывает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endParaRPr lang="ru-RU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166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50300">
            <a:off x="2667348" y="1524347"/>
            <a:ext cx="3809305" cy="3809305"/>
          </a:xfrm>
        </p:spPr>
      </p:pic>
    </p:spTree>
    <p:extLst>
      <p:ext uri="{BB962C8B-B14F-4D97-AF65-F5344CB8AC3E}">
        <p14:creationId xmlns:p14="http://schemas.microsoft.com/office/powerpoint/2010/main" val="31633706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</TotalTime>
  <Words>82</Words>
  <Application>Microsoft Office PowerPoint</Application>
  <PresentationFormat>Экран (4:3)</PresentationFormat>
  <Paragraphs>18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Times New Roman</vt:lpstr>
      <vt:lpstr>Тема Office</vt:lpstr>
      <vt:lpstr>Игра рассказывающая историю лицея 393</vt:lpstr>
      <vt:lpstr>Что моя игра может?</vt:lpstr>
      <vt:lpstr>Давайте рассмотрим некоторые возможности подробнее</vt:lpstr>
      <vt:lpstr>Редактировать и удалять книги</vt:lpstr>
      <vt:lpstr>Презентация PowerPoint</vt:lpstr>
      <vt:lpstr>Презентация PowerPoint</vt:lpstr>
      <vt:lpstr>Как устроена моя программа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TheCookingBot</dc:title>
  <dc:creator>Егор</dc:creator>
  <cp:lastModifiedBy>филипп смолянинов</cp:lastModifiedBy>
  <cp:revision>27</cp:revision>
  <dcterms:created xsi:type="dcterms:W3CDTF">2020-04-18T08:21:15Z</dcterms:created>
  <dcterms:modified xsi:type="dcterms:W3CDTF">2021-01-07T20:50:00Z</dcterms:modified>
</cp:coreProperties>
</file>