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9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8EDFE0E-66C0-4D63-B24D-2D410028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Mubtasim Fuad</cp:lastModifiedBy>
  <cp:revision>1</cp:revision>
  <dcterms:created xsi:type="dcterms:W3CDTF">2022-07-27T16:32:37Z</dcterms:created>
  <dcterms:modified xsi:type="dcterms:W3CDTF">2022-07-27T16:33:16Z</dcterms:modified>
</cp:coreProperties>
</file>