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rebuchet M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rebuchet M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9599"/>
              </a:buClr>
              <a:buSzPts val="2400"/>
              <a:buNone/>
              <a:defRPr sz="2400">
                <a:solidFill>
                  <a:srgbClr val="92959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29599"/>
              </a:buClr>
              <a:buSzPts val="2000"/>
              <a:buNone/>
              <a:defRPr sz="2000">
                <a:solidFill>
                  <a:srgbClr val="92959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29599"/>
              </a:buClr>
              <a:buSzPts val="1800"/>
              <a:buNone/>
              <a:defRPr sz="1800">
                <a:solidFill>
                  <a:srgbClr val="92959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29599"/>
              </a:buClr>
              <a:buSzPts val="1600"/>
              <a:buNone/>
              <a:defRPr sz="1600">
                <a:solidFill>
                  <a:srgbClr val="92959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29599"/>
              </a:buClr>
              <a:buSzPts val="1600"/>
              <a:buNone/>
              <a:defRPr sz="1600">
                <a:solidFill>
                  <a:srgbClr val="929599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29599"/>
              </a:buClr>
              <a:buSzPts val="1600"/>
              <a:buNone/>
              <a:defRPr sz="1600">
                <a:solidFill>
                  <a:srgbClr val="929599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29599"/>
              </a:buClr>
              <a:buSzPts val="1600"/>
              <a:buNone/>
              <a:defRPr sz="1600">
                <a:solidFill>
                  <a:srgbClr val="929599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29599"/>
              </a:buClr>
              <a:buSzPts val="1600"/>
              <a:buNone/>
              <a:defRPr sz="1600">
                <a:solidFill>
                  <a:srgbClr val="929599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29599"/>
              </a:buClr>
              <a:buSzPts val="1600"/>
              <a:buNone/>
              <a:defRPr sz="1600">
                <a:solidFill>
                  <a:srgbClr val="929599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2959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2959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2959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2959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2959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2959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2959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29599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29599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29599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29599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7.jpg"/><Relationship Id="rId6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47C3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1524" y="1"/>
            <a:ext cx="1084332" cy="250806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2118455" y="2770037"/>
            <a:ext cx="7513524" cy="2769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pt-B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i="0" lang="pt-BR" sz="4400" u="none" cap="none" strike="noStrike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PROPOSTA DE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PROJETO DE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400" u="none" cap="none" strike="noStrike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347C36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r>
              <a:rPr lang="pt-BR" sz="2400">
                <a:solidFill>
                  <a:srgbClr val="347C36"/>
                </a:solidFill>
                <a:latin typeface="Trebuchet MS"/>
                <a:ea typeface="Trebuchet MS"/>
                <a:cs typeface="Trebuchet MS"/>
                <a:sym typeface="Trebuchet MS"/>
              </a:rPr>
              <a:t>Back To The Pampa</a:t>
            </a:r>
            <a:r>
              <a:rPr b="0" i="0" lang="pt-BR" sz="2400" u="none" cap="none" strike="noStrike">
                <a:solidFill>
                  <a:srgbClr val="347C36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5298002" y="6101547"/>
            <a:ext cx="14459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Nome do Aluno</a:t>
            </a:r>
            <a:endParaRPr b="1" i="0" sz="1400" u="none" cap="none" strike="noStrike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510" y="378007"/>
            <a:ext cx="5334952" cy="1360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75484">
            <a:off x="-50151" y="-363538"/>
            <a:ext cx="2787461" cy="375884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47C3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90201" y="5503818"/>
            <a:ext cx="732032" cy="136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/>
          <p:nvPr/>
        </p:nvSpPr>
        <p:spPr>
          <a:xfrm>
            <a:off x="539933" y="396372"/>
            <a:ext cx="7513524" cy="10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pt-BR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i="0" lang="pt-BR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 Geral</a:t>
            </a:r>
            <a:endParaRPr/>
          </a:p>
        </p:txBody>
      </p:sp>
      <p:sp>
        <p:nvSpPr>
          <p:cNvPr id="103" name="Google Shape;103;p14"/>
          <p:cNvSpPr txBox="1"/>
          <p:nvPr>
            <p:ph idx="11" type="ftr"/>
          </p:nvPr>
        </p:nvSpPr>
        <p:spPr>
          <a:xfrm>
            <a:off x="4038600" y="634673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DC641"/>
                </a:solidFill>
              </a:rPr>
              <a:t>Instituto Federal Sul-rio-grandense | câmpus Bagé</a:t>
            </a:r>
            <a:endParaRPr>
              <a:solidFill>
                <a:srgbClr val="8DC641"/>
              </a:solidFill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728870" y="3017960"/>
            <a:ext cx="1026133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F15E41"/>
              </a:buClr>
              <a:buSzPts val="3000"/>
              <a:buFont typeface="Arial"/>
              <a:buChar char="•"/>
            </a:pPr>
            <a:r>
              <a:rPr lang="pt-BR" sz="3000">
                <a:solidFill>
                  <a:srgbClr val="F15E41"/>
                </a:solidFill>
                <a:latin typeface="Trebuchet MS"/>
                <a:ea typeface="Trebuchet MS"/>
                <a:cs typeface="Trebuchet MS"/>
                <a:sym typeface="Trebuchet MS"/>
              </a:rPr>
              <a:t>Desenvolver jogo gratuito para que promova o raciocínio lógico, jogador através da mecânica de voltar no tempo para completar seus objetivos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75484">
            <a:off x="-50151" y="-363538"/>
            <a:ext cx="2787461" cy="375884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47C3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90201" y="5503818"/>
            <a:ext cx="732032" cy="136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/>
          <p:nvPr/>
        </p:nvSpPr>
        <p:spPr>
          <a:xfrm>
            <a:off x="539933" y="396372"/>
            <a:ext cx="7513524" cy="10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pt-BR"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 Específicos</a:t>
            </a:r>
            <a:endParaRPr/>
          </a:p>
        </p:txBody>
      </p:sp>
      <p:sp>
        <p:nvSpPr>
          <p:cNvPr id="115" name="Google Shape;115;p15"/>
          <p:cNvSpPr txBox="1"/>
          <p:nvPr>
            <p:ph idx="11" type="ftr"/>
          </p:nvPr>
        </p:nvSpPr>
        <p:spPr>
          <a:xfrm>
            <a:off x="4038600" y="634673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DC641"/>
                </a:solidFill>
              </a:rPr>
              <a:t>Instituto Federal Sul-rio-grandense | câmpus Bagé</a:t>
            </a:r>
            <a:endParaRPr>
              <a:solidFill>
                <a:srgbClr val="8DC641"/>
              </a:solidFill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728870" y="3017960"/>
            <a:ext cx="1026133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F15E41"/>
              </a:buClr>
              <a:buSzPts val="3000"/>
              <a:buFont typeface="Arial"/>
              <a:buChar char="•"/>
            </a:pPr>
            <a:r>
              <a:rPr lang="pt-BR" sz="3000">
                <a:solidFill>
                  <a:srgbClr val="F15E41"/>
                </a:solidFill>
                <a:latin typeface="Trebuchet MS"/>
                <a:ea typeface="Trebuchet MS"/>
                <a:cs typeface="Trebuchet MS"/>
                <a:sym typeface="Trebuchet MS"/>
              </a:rPr>
              <a:t>Buscas referências em jogos existentes e na cultura gaúcha, oferecer uma ferramenta gratuita que desenvolve o raciocínio, melhorar meu estudo sobre a plataforma unity. Aprimoramento sobre arte de sprites em pixels e animações. Estudar a linguagem de programação c# na unity para desenvolver novas soluções.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75484">
            <a:off x="-50151" y="-363538"/>
            <a:ext cx="2787461" cy="375884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47C3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90201" y="5503818"/>
            <a:ext cx="732032" cy="136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/>
          <p:nvPr/>
        </p:nvSpPr>
        <p:spPr>
          <a:xfrm>
            <a:off x="539933" y="396372"/>
            <a:ext cx="7513524" cy="10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pt-BR"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Justificativa</a:t>
            </a:r>
            <a:endParaRPr/>
          </a:p>
        </p:txBody>
      </p:sp>
      <p:sp>
        <p:nvSpPr>
          <p:cNvPr id="127" name="Google Shape;127;p16"/>
          <p:cNvSpPr txBox="1"/>
          <p:nvPr>
            <p:ph idx="11" type="ftr"/>
          </p:nvPr>
        </p:nvSpPr>
        <p:spPr>
          <a:xfrm>
            <a:off x="4038600" y="634673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DC641"/>
                </a:solidFill>
              </a:rPr>
              <a:t>Instituto Federal Sul-rio-grandense | câmpus Bagé</a:t>
            </a:r>
            <a:endParaRPr>
              <a:solidFill>
                <a:srgbClr val="8DC641"/>
              </a:solidFill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728870" y="3017960"/>
            <a:ext cx="1026133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116163"/>
            <a:ext cx="5923551" cy="370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8450" y="2116175"/>
            <a:ext cx="5923551" cy="37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7" name="Google Shape;13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75484">
            <a:off x="-50151" y="-363538"/>
            <a:ext cx="2787461" cy="375884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47C3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9" name="Google Shape;13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90201" y="5503818"/>
            <a:ext cx="732032" cy="136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/>
          <p:nvPr/>
        </p:nvSpPr>
        <p:spPr>
          <a:xfrm>
            <a:off x="539933" y="396372"/>
            <a:ext cx="7513524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pt-BR"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Modelagem do Software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Diagramas de Casos de Uso</a:t>
            </a:r>
            <a:endParaRPr/>
          </a:p>
        </p:txBody>
      </p:sp>
      <p:sp>
        <p:nvSpPr>
          <p:cNvPr id="141" name="Google Shape;141;p17"/>
          <p:cNvSpPr txBox="1"/>
          <p:nvPr>
            <p:ph idx="11" type="ftr"/>
          </p:nvPr>
        </p:nvSpPr>
        <p:spPr>
          <a:xfrm>
            <a:off x="4038600" y="634673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DC641"/>
                </a:solidFill>
              </a:rPr>
              <a:t>Instituto Federal Sul-rio-grandense | câmpus Bagé</a:t>
            </a:r>
            <a:endParaRPr>
              <a:solidFill>
                <a:srgbClr val="8DC641"/>
              </a:solidFill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3684104" y="3048000"/>
            <a:ext cx="446929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2225" y="2116175"/>
            <a:ext cx="9867976" cy="42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0" name="Google Shape;15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75484">
            <a:off x="-50151" y="-363538"/>
            <a:ext cx="2787461" cy="375884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47C3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2264229" y="2861492"/>
            <a:ext cx="751352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pt-BR" sz="540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PROTOTIPAGEM</a:t>
            </a:r>
            <a:endParaRPr/>
          </a:p>
        </p:txBody>
      </p:sp>
      <p:sp>
        <p:nvSpPr>
          <p:cNvPr id="153" name="Google Shape;153;p18"/>
          <p:cNvSpPr txBox="1"/>
          <p:nvPr>
            <p:ph idx="11" type="ftr"/>
          </p:nvPr>
        </p:nvSpPr>
        <p:spPr>
          <a:xfrm>
            <a:off x="4038600" y="634673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DC641"/>
                </a:solidFill>
              </a:rPr>
              <a:t>Instituto Federal Sul-rio-grandense | câmpus Bagé</a:t>
            </a:r>
            <a:endParaRPr>
              <a:solidFill>
                <a:srgbClr val="8DC641"/>
              </a:solidFill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2084125" y="4320200"/>
            <a:ext cx="7980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https://www.quant-ux.com/test.html?h=a2aa10arpOYetj5t84p40zW5AgSyea5g6JBzLFeGz06gcihyDpqKOyQkzMuS</a:t>
            </a:r>
            <a:endParaRPr sz="1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/>
          <p:nvPr/>
        </p:nvSpPr>
        <p:spPr>
          <a:xfrm>
            <a:off x="0" y="0"/>
            <a:ext cx="12192000" cy="460605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19"/>
          <p:cNvSpPr txBox="1"/>
          <p:nvPr>
            <p:ph type="title"/>
          </p:nvPr>
        </p:nvSpPr>
        <p:spPr>
          <a:xfrm>
            <a:off x="1797666" y="1369218"/>
            <a:ext cx="8596668" cy="2371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Trebuchet MS"/>
              <a:buNone/>
            </a:pPr>
            <a:r>
              <a:rPr lang="pt-BR" sz="7200">
                <a:solidFill>
                  <a:srgbClr val="FF0000"/>
                </a:solidFill>
              </a:rPr>
              <a:t>Obrigado Pela Atenção!!!!!</a:t>
            </a:r>
            <a:endParaRPr sz="7200">
              <a:solidFill>
                <a:srgbClr val="F15E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3048000" y="5246250"/>
            <a:ext cx="6096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2400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pt-BR" sz="2400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lang="pt-BR" sz="6600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677" y="4606050"/>
            <a:ext cx="3595100" cy="22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Personalizada 2">
      <a:dk1>
        <a:srgbClr val="454F59"/>
      </a:dk1>
      <a:lt1>
        <a:srgbClr val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