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9599"/>
              </a:buClr>
              <a:buSzPts val="2400"/>
              <a:buNone/>
              <a:defRPr sz="2400">
                <a:solidFill>
                  <a:srgbClr val="92959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2000"/>
              <a:buNone/>
              <a:defRPr sz="2000">
                <a:solidFill>
                  <a:srgbClr val="9295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800"/>
              <a:buNone/>
              <a:defRPr sz="1800">
                <a:solidFill>
                  <a:srgbClr val="9295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524" y="1"/>
            <a:ext cx="1084332" cy="250806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pt-BR" sz="44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DE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pt-BR" sz="2400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Pampa</a:t>
            </a:r>
            <a:r>
              <a:rPr b="0" i="0" lang="pt-BR" sz="2400" u="none" cap="none" strike="noStrike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48163" y="6083750"/>
            <a:ext cx="265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Rodrigo Prola Sampei Paz</a:t>
            </a:r>
            <a:endParaRPr b="1" i="0" sz="14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10" y="378007"/>
            <a:ext cx="5334952" cy="13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pt-BR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15E4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rgbClr val="F15E41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Desenvolver jogo gratuito para que promova o raciocínio lógico, jogador através da mecânica de voltar no tempo para completar seus 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Específicos</a:t>
            </a:r>
            <a:endParaRPr/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15E4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rgbClr val="F15E41"/>
                </a:solidFill>
                <a:latin typeface="Trebuchet MS"/>
                <a:ea typeface="Trebuchet MS"/>
                <a:cs typeface="Trebuchet MS"/>
                <a:sym typeface="Trebuchet MS"/>
              </a:rPr>
              <a:t>Buscas referências em jogos existentes e na cultura gaúcha, oferecer uma ferramenta gratuita que desenvolve o raciocínio, melhorar meu estudo sobre a plataforma unity. Aprimoramento sobre arte de sprites em pixels e animações. Estudar a linguagem de programação c# na unity para desenvolver novas soluções.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Justificativa</a:t>
            </a:r>
            <a:endParaRPr/>
          </a:p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16163"/>
            <a:ext cx="5923551" cy="37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450" y="2116175"/>
            <a:ext cx="5923551" cy="3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Modelagem do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Diagramas de Casos de Uso</a:t>
            </a:r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684104" y="3048000"/>
            <a:ext cx="4469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225" y="2116175"/>
            <a:ext cx="9867976" cy="4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540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PROTOTIPAGEM</a:t>
            </a:r>
            <a:endParaRPr/>
          </a:p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084125" y="4320200"/>
            <a:ext cx="798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https://www.quant-ux.com/test.html?h=a2aa10aVjEanocpydFLOMSjzGZPiyxqlMywIcRhy8gmlKXedEYxz7OsMiVqy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1797666" y="1369218"/>
            <a:ext cx="8596668" cy="2371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Trebuchet MS"/>
              <a:buNone/>
            </a:pPr>
            <a:r>
              <a:rPr lang="pt-BR" sz="7200">
                <a:solidFill>
                  <a:srgbClr val="FF0000"/>
                </a:solidFill>
              </a:rPr>
              <a:t>Obrigado Pela Atenção!</a:t>
            </a:r>
            <a:endParaRPr sz="7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Trebuchet MS"/>
              <a:buNone/>
            </a:pPr>
            <a:r>
              <a:rPr lang="pt-BR" sz="7200">
                <a:solidFill>
                  <a:srgbClr val="FF0000"/>
                </a:solidFill>
              </a:rPr>
              <a:t>Perguntas?</a:t>
            </a:r>
            <a:endParaRPr sz="7200">
              <a:solidFill>
                <a:srgbClr val="FF0000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048000" y="5246250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2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pt-BR" sz="66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75" y="4606050"/>
            <a:ext cx="2209850" cy="22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550" y="5361437"/>
            <a:ext cx="1339275" cy="1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da 2">
      <a:dk1>
        <a:srgbClr val="454F59"/>
      </a:dk1>
      <a:lt1>
        <a:srgbClr val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