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C45EC-EAC9-A076-FDDC-49C9A2BDA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C140C1-7F68-E17A-D991-4417A9061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D0C044-267F-4E32-FECA-D603790A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8606B4-EF6A-F4DC-CC46-603033CE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1B593-1D65-E189-B7D9-06763F8E2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046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219EC7-65EB-34CF-0185-67C9F359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3987BB-B90B-97E6-C786-CCE6A5131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D364BF-3F28-93F3-A22C-5C438976D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C01DCB-D7AC-98AB-1CE9-B11DE9B45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3A9C2-1D99-3491-9D96-3C685785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64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50685A-BD11-61DE-4281-053A8F5BC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E9A9FF-8A70-FA5D-47EB-27063772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12D78D-A847-184B-FE72-91B0E517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FDBC9-B4CD-0EE9-D4E1-03755AA1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F85CA-42CA-C244-C237-F35FDA2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96C9F-F3F3-1CF8-7C3B-E3013371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A15EB-4E25-79B7-AD06-880DEA17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EB1CAB-8F00-A3C7-DEED-01DAF5A5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C9CAC7-7BC1-9CEE-0A4F-A91432F0D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F9C0E2-7D3D-D542-7EDB-1462AF1C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53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3ADEB-27A9-AF73-E1A7-1763546C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004C89-8573-115E-9A0B-15E4960CA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E5CCD-E479-467E-F761-7824568D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327FA0-21EE-E6C7-4610-20D17877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0F0EFF-C47A-48AB-1F5E-20BB8E56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4178B-E6E6-AF8B-9ED4-B926E756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893E8-F032-5DDE-578D-152D63FB4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C14388-7731-3D57-7063-4E10F14FA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57E802-B2CC-8C8F-6686-2A9730D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41E3B0-37F4-DE9F-8E5C-3F4D50D4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F83F06-B74D-F668-207B-3310EA2E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49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37F6F-922C-4EB4-B8E8-DCF51491F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005488-AEEE-1053-8E27-0F53DE3AF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0E2DE6-E6E1-5E16-9531-BDD94DA79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CBE938-5071-5785-D56B-B65C2C0D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2A7260-BA2D-2E69-FB2D-055D0DB7A9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A7D2D-1C30-E328-34A5-A1F08F651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385697-77BF-E30F-8FD2-D749D236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41E389-4EA4-B869-1770-19BDB60A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641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C8BE4-723F-4561-EFB3-903B8654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AB767F-75B7-2958-E0A9-74515832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C99C3-597E-1A63-AC60-4BEC0514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F0BC6D-0ED0-F25F-5432-386EEB97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874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F419E91-FA8E-1290-B212-4B516A61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4B74DB-DB9E-88FC-1D0B-3B1A25B4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56EB1C-3B3D-CD01-23DA-B15E4F83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563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951DE-1E1D-2ADD-8F40-308EBB8CA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F2883-1022-6D8F-E625-A67F8748A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4A1B3C-A4AD-FD4E-570D-E269906DC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F6572F-BA41-E835-A159-6B6EE03D1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FFF1BA-CD84-6F2B-6F68-5C7A3D35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2FE7FC-2404-5FFC-FB0B-12D815FE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8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58114-07B9-409A-6957-13EA75FC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2C473D-5BCC-7EA9-9BAB-29682DE2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EE49C-530A-F3FA-F752-6DA28B41D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40EF71-1063-55B5-D5C8-D7AA4EA8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1A0BFD-E940-FA26-4640-B7AD0EE5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627FD9-0E1E-5525-F444-C46D8CD6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12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B72CE-A989-C164-E037-F1766F33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77B9F5-51C2-0EAE-2116-055D61164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C9C9A5-1A3B-20FA-2C2B-DD32C66F9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2A143-039C-46DF-B2E2-88EF02E9322C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C5BF22-B145-AAD1-1B4A-56733CFC1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243FD-3E9A-450B-D78C-064ABC9C22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7996A1-D29F-49C6-BE10-7140A86AD0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42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F88EC-CDB1-AE6F-5F85-9A8817022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кпупкукп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3769CD-B6F5-F63C-CBBD-36A6DA705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9911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кпупкукп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серкл</dc:creator>
  <cp:lastModifiedBy>кирилл серкл</cp:lastModifiedBy>
  <cp:revision>1</cp:revision>
  <dcterms:created xsi:type="dcterms:W3CDTF">2025-07-07T00:14:24Z</dcterms:created>
  <dcterms:modified xsi:type="dcterms:W3CDTF">2025-07-07T00:14:27Z</dcterms:modified>
</cp:coreProperties>
</file>