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7" r:id="rId2"/>
    <p:sldId id="290" r:id="rId3"/>
    <p:sldId id="286" r:id="rId4"/>
    <p:sldId id="267" r:id="rId5"/>
    <p:sldId id="268" r:id="rId6"/>
    <p:sldId id="287" r:id="rId7"/>
    <p:sldId id="288" r:id="rId8"/>
    <p:sldId id="289" r:id="rId9"/>
    <p:sldId id="269" r:id="rId10"/>
    <p:sldId id="275" r:id="rId11"/>
  </p:sldIdLst>
  <p:sldSz cx="9144000" cy="6858000" type="screen4x3"/>
  <p:notesSz cx="6815138" cy="99425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580" y="56"/>
      </p:cViewPr>
      <p:guideLst>
        <p:guide orient="horz" pos="2160"/>
        <p:guide pos="2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27063" y="1655763"/>
            <a:ext cx="7772400" cy="1406525"/>
          </a:xfrm>
        </p:spPr>
        <p:txBody>
          <a:bodyPr anchor="ctr"/>
          <a:lstStyle>
            <a:lvl1pPr>
              <a:defRPr>
                <a:effectLst/>
              </a:defRPr>
            </a:lvl1pPr>
          </a:lstStyle>
          <a:p>
            <a:pPr lvl="0"/>
            <a:r>
              <a:rPr lang="zh-CN" altLang="zh-CN" noProof="0" smtClean="0"/>
              <a:t>Click to edit Master title style</a:t>
            </a:r>
          </a:p>
        </p:txBody>
      </p:sp>
      <p:sp>
        <p:nvSpPr>
          <p:cNvPr id="2051" name="Rectangle 3"/>
          <p:cNvSpPr>
            <a:spLocks noGrp="1" noChangeArrowheads="1"/>
          </p:cNvSpPr>
          <p:nvPr>
            <p:ph type="subTitle" idx="1"/>
          </p:nvPr>
        </p:nvSpPr>
        <p:spPr>
          <a:xfrm>
            <a:off x="641350" y="4648200"/>
            <a:ext cx="7861300" cy="584200"/>
          </a:xfrm>
        </p:spPr>
        <p:txBody>
          <a:bodyPr anchor="ctr"/>
          <a:lstStyle>
            <a:lvl1pPr marL="0" indent="0">
              <a:spcBef>
                <a:spcPct val="0"/>
              </a:spcBef>
              <a:buFont typeface="Wingdings" panose="05000000000000000000" pitchFamily="2" charset="2"/>
              <a:buNone/>
              <a:defRPr sz="3600">
                <a:effectLst/>
              </a:defRPr>
            </a:lvl1pPr>
          </a:lstStyle>
          <a:p>
            <a:pPr lvl="0"/>
            <a:r>
              <a:rPr lang="zh-CN" altLang="zh-CN" noProof="0" smtClean="0"/>
              <a:t>Click to edit Master subtitle style</a:t>
            </a:r>
          </a:p>
        </p:txBody>
      </p:sp>
    </p:spTree>
    <p:extLst>
      <p:ext uri="{BB962C8B-B14F-4D97-AF65-F5344CB8AC3E}">
        <p14:creationId xmlns:p14="http://schemas.microsoft.com/office/powerpoint/2010/main" val="13999641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3662906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9088" y="595313"/>
            <a:ext cx="2100262" cy="34178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63538" y="595313"/>
            <a:ext cx="6153150" cy="34178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3530972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6280405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4305634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25165052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803400"/>
            <a:ext cx="4117975" cy="220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803400"/>
            <a:ext cx="4117975" cy="220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2132997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1855793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887439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26993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41774088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5551442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3538" y="595313"/>
            <a:ext cx="8393112"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zh-CN" altLang="zh-CN" smtClean="0"/>
              <a:t>Click to edit Title Slide</a:t>
            </a:r>
          </a:p>
        </p:txBody>
      </p:sp>
      <p:sp>
        <p:nvSpPr>
          <p:cNvPr id="1027" name="Rectangle 3"/>
          <p:cNvSpPr>
            <a:spLocks noGrp="1" noChangeArrowheads="1"/>
          </p:cNvSpPr>
          <p:nvPr>
            <p:ph type="body" idx="1"/>
          </p:nvPr>
        </p:nvSpPr>
        <p:spPr bwMode="auto">
          <a:xfrm>
            <a:off x="381000" y="1803400"/>
            <a:ext cx="838835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1028" name="Text Box 4"/>
          <p:cNvSpPr txBox="1">
            <a:spLocks noChangeArrowheads="1"/>
          </p:cNvSpPr>
          <p:nvPr/>
        </p:nvSpPr>
        <p:spPr bwMode="auto">
          <a:xfrm>
            <a:off x="2312988" y="4505325"/>
            <a:ext cx="17526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14400" indent="-341313">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2" eaLnBrk="1" hangingPunct="1">
              <a:lnSpc>
                <a:spcPct val="120000"/>
              </a:lnSpc>
              <a:spcBef>
                <a:spcPct val="50000"/>
              </a:spcBef>
              <a:buClr>
                <a:schemeClr val="tx2"/>
              </a:buClr>
              <a:buSzPct val="95000"/>
              <a:buFont typeface="Wingdings" panose="05000000000000000000" pitchFamily="2" charset="2"/>
              <a:buNone/>
              <a:defRPr/>
            </a:pPr>
            <a:endParaRPr lang="zh-CN" altLang="zh-CN" smtClean="0">
              <a:solidFill>
                <a:srgbClr val="4138FA"/>
              </a:solidFill>
            </a:endParaRPr>
          </a:p>
        </p:txBody>
      </p:sp>
      <p:graphicFrame>
        <p:nvGraphicFramePr>
          <p:cNvPr id="1029" name="Object 5"/>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1030" r:id="rId16" imgW="838095" imgH="647619" progId="Paint.Picture">
                  <p:embed/>
                </p:oleObj>
              </mc:Choice>
              <mc:Fallback>
                <p:oleObj r:id="rId16" imgW="838095" imgH="647619" progId="Paint.Picture">
                  <p:embed/>
                  <p:pic>
                    <p:nvPicPr>
                      <p:cNvPr id="0" name="Object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838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54"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Lst>
  <p:transition>
    <p:fade/>
  </p:transition>
  <p:txStyles>
    <p:titleStyle>
      <a:lvl1pPr algn="l" rtl="0" eaLnBrk="0" fontAlgn="base" hangingPunct="0">
        <a:lnSpc>
          <a:spcPct val="90000"/>
        </a:lnSpc>
        <a:spcBef>
          <a:spcPct val="0"/>
        </a:spcBef>
        <a:spcAft>
          <a:spcPct val="0"/>
        </a:spcAft>
        <a:defRPr sz="4800" b="1" kern="1200">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2pPr>
      <a:lvl3pPr algn="l" rtl="0" eaLnBrk="0" fontAlgn="base" hangingPunct="0">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3pPr>
      <a:lvl4pPr algn="l" rtl="0" eaLnBrk="0" fontAlgn="base" hangingPunct="0">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4pPr>
      <a:lvl5pPr algn="l" rtl="0" eaLnBrk="0" fontAlgn="base" hangingPunct="0">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5pPr>
      <a:lvl6pPr marL="457200" algn="l" rtl="0" fontAlgn="base">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6pPr>
      <a:lvl7pPr marL="914400" algn="l" rtl="0" fontAlgn="base">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7pPr>
      <a:lvl8pPr marL="1371600" algn="l" rtl="0" fontAlgn="base">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8pPr>
      <a:lvl9pPr marL="1828800" algn="l" rtl="0" fontAlgn="base">
        <a:lnSpc>
          <a:spcPct val="90000"/>
        </a:lnSpc>
        <a:spcBef>
          <a:spcPct val="0"/>
        </a:spcBef>
        <a:spcAft>
          <a:spcPct val="0"/>
        </a:spcAft>
        <a:defRPr sz="4800" b="1">
          <a:solidFill>
            <a:schemeClr val="tx2"/>
          </a:solidFill>
          <a:effectLst>
            <a:outerShdw blurRad="38100" dist="38100" dir="2700000" algn="tl">
              <a:srgbClr val="C0C0C0"/>
            </a:outerShdw>
          </a:effectLst>
          <a:latin typeface="Arial" panose="020B0604020202020204" pitchFamily="34" charset="0"/>
        </a:defRPr>
      </a:lvl9pPr>
    </p:titleStyle>
    <p:bodyStyle>
      <a:lvl1pPr marL="571500" indent="-57150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8"/>
        </a:buBlip>
        <a:defRPr sz="3200" kern="1200">
          <a:solidFill>
            <a:schemeClr val="bg2"/>
          </a:solidFill>
          <a:effectLst>
            <a:outerShdw blurRad="38100" dist="38100" dir="2700000" algn="tl">
              <a:srgbClr val="C0C0C0"/>
            </a:outerShdw>
          </a:effectLst>
          <a:latin typeface="+mn-lt"/>
          <a:ea typeface="+mn-ea"/>
          <a:cs typeface="+mn-cs"/>
        </a:defRPr>
      </a:lvl1pPr>
      <a:lvl2pPr marL="1028700" indent="-455613"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8"/>
        </a:buBlip>
        <a:defRPr sz="2800" kern="1200">
          <a:solidFill>
            <a:schemeClr val="bg2"/>
          </a:solidFill>
          <a:effectLst>
            <a:outerShdw blurRad="38100" dist="38100" dir="2700000" algn="tl">
              <a:srgbClr val="C0C0C0"/>
            </a:outerShdw>
          </a:effectLst>
          <a:latin typeface="+mn-lt"/>
          <a:ea typeface="+mn-ea"/>
          <a:cs typeface="+mn-cs"/>
        </a:defRPr>
      </a:lvl2pPr>
      <a:lvl3pPr marL="1428750" indent="-398463"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8"/>
        </a:buBlip>
        <a:defRPr sz="2400" kern="1200">
          <a:solidFill>
            <a:schemeClr val="bg2"/>
          </a:solidFill>
          <a:effectLst>
            <a:outerShdw blurRad="38100" dist="38100" dir="2700000" algn="tl">
              <a:srgbClr val="C0C0C0"/>
            </a:outerShdw>
          </a:effectLst>
          <a:latin typeface="+mn-lt"/>
          <a:ea typeface="+mn-ea"/>
          <a:cs typeface="+mn-cs"/>
        </a:defRPr>
      </a:lvl3pPr>
      <a:lvl4pPr marL="1752600" indent="-322263"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8"/>
        </a:buBlip>
        <a:defRPr sz="2000" kern="1200">
          <a:solidFill>
            <a:schemeClr val="bg2"/>
          </a:solidFill>
          <a:effectLst>
            <a:outerShdw blurRad="38100" dist="38100" dir="2700000" algn="tl">
              <a:srgbClr val="C0C0C0"/>
            </a:outerShdw>
          </a:effectLst>
          <a:latin typeface="+mn-lt"/>
          <a:ea typeface="+mn-ea"/>
          <a:cs typeface="+mn-cs"/>
        </a:defRPr>
      </a:lvl4pPr>
      <a:lvl5pPr marL="2092325" indent="-338138"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8"/>
        </a:buBlip>
        <a:defRPr sz="2000" kern="1200">
          <a:solidFill>
            <a:schemeClr val="bg2"/>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65125" y="596900"/>
            <a:ext cx="8816975" cy="757238"/>
          </a:xfrm>
        </p:spPr>
        <p:txBody>
          <a:bodyPr/>
          <a:lstStyle/>
          <a:p>
            <a:pPr eaLnBrk="1" hangingPunct="1">
              <a:defRPr/>
            </a:pPr>
            <a:r>
              <a:rPr lang="zh-CN" dirty="0" smtClean="0">
                <a:ea typeface="宋体" panose="02010600030101010101" pitchFamily="2" charset="-122"/>
              </a:rPr>
              <a:t>实验</a:t>
            </a:r>
            <a:r>
              <a:rPr lang="zh-CN" altLang="en-US" dirty="0" smtClean="0">
                <a:ea typeface="宋体" panose="02010600030101010101" pitchFamily="2" charset="-122"/>
              </a:rPr>
              <a:t>三</a:t>
            </a:r>
            <a:r>
              <a:rPr lang="zh-CN" dirty="0" smtClean="0">
                <a:ea typeface="宋体" panose="02010600030101010101" pitchFamily="2" charset="-122"/>
              </a:rPr>
              <a:t>、</a:t>
            </a:r>
            <a:r>
              <a:rPr lang="zh-CN" altLang="en-US" dirty="0" smtClean="0">
                <a:ea typeface="宋体" panose="02010600030101010101" pitchFamily="2" charset="-122"/>
              </a:rPr>
              <a:t>共享内存与进程同步</a:t>
            </a:r>
            <a:endParaRPr lang="zh-CN" dirty="0" smtClean="0">
              <a:ea typeface="宋体" panose="02010600030101010101" pitchFamily="2" charset="-122"/>
            </a:endParaRPr>
          </a:p>
        </p:txBody>
      </p:sp>
      <p:sp>
        <p:nvSpPr>
          <p:cNvPr id="4099" name="Rectangle 3"/>
          <p:cNvSpPr>
            <a:spLocks noGrp="1" noChangeArrowheads="1"/>
          </p:cNvSpPr>
          <p:nvPr>
            <p:ph idx="1"/>
          </p:nvPr>
        </p:nvSpPr>
        <p:spPr>
          <a:xfrm>
            <a:off x="381000" y="1803400"/>
            <a:ext cx="8388350" cy="2530475"/>
          </a:xfrm>
        </p:spPr>
        <p:txBody>
          <a:bodyPr/>
          <a:lstStyle/>
          <a:p>
            <a:pPr>
              <a:buFont typeface="Wingdings" panose="05000000000000000000" pitchFamily="2" charset="2"/>
              <a:buNone/>
              <a:defRPr/>
            </a:pPr>
            <a:r>
              <a:rPr lang="zh-CN" dirty="0">
                <a:solidFill>
                  <a:srgbClr val="800080"/>
                </a:solidFill>
                <a:ea typeface="宋体" pitchFamily="2" charset="-122"/>
              </a:rPr>
              <a:t>一、实验</a:t>
            </a:r>
            <a:r>
              <a:rPr lang="zh-CN" dirty="0" smtClean="0">
                <a:solidFill>
                  <a:srgbClr val="800080"/>
                </a:solidFill>
                <a:ea typeface="宋体" pitchFamily="2" charset="-122"/>
              </a:rPr>
              <a:t>目的</a:t>
            </a:r>
            <a:endParaRPr lang="zh-CN" dirty="0">
              <a:solidFill>
                <a:srgbClr val="800080"/>
              </a:solidFill>
              <a:ea typeface="宋体" pitchFamily="2" charset="-122"/>
            </a:endParaRPr>
          </a:p>
          <a:p>
            <a:pPr eaLnBrk="1" hangingPunct="1">
              <a:lnSpc>
                <a:spcPct val="150000"/>
              </a:lnSpc>
              <a:buFont typeface="Wingdings" panose="05000000000000000000" pitchFamily="2" charset="2"/>
              <a:buNone/>
              <a:defRPr/>
            </a:pPr>
            <a:r>
              <a:rPr lang="en-US" altLang="zh-CN" sz="2400" dirty="0">
                <a:solidFill>
                  <a:schemeClr val="tx1"/>
                </a:solidFill>
                <a:latin typeface="宋体" panose="02010600030101010101" pitchFamily="2" charset="-122"/>
                <a:ea typeface="宋体" panose="02010600030101010101" pitchFamily="2" charset="-122"/>
              </a:rPr>
              <a:t>	</a:t>
            </a:r>
            <a:r>
              <a:rPr lang="en-US" altLang="zh-CN" sz="2400" dirty="0" smtClean="0">
                <a:solidFill>
                  <a:schemeClr val="tx1"/>
                </a:solidFill>
                <a:latin typeface="宋体" panose="02010600030101010101" pitchFamily="2" charset="-122"/>
                <a:ea typeface="宋体" panose="02010600030101010101" pitchFamily="2" charset="-122"/>
              </a:rPr>
              <a:t>1</a:t>
            </a:r>
            <a:r>
              <a:rPr lang="zh-CN" altLang="en-US" sz="2400" dirty="0">
                <a:solidFill>
                  <a:schemeClr val="tx1"/>
                </a:solidFill>
                <a:latin typeface="宋体" panose="02010600030101010101" pitchFamily="2" charset="-122"/>
                <a:ea typeface="宋体" panose="02010600030101010101" pitchFamily="2" charset="-122"/>
              </a:rPr>
              <a:t>、</a:t>
            </a:r>
            <a:r>
              <a:rPr lang="zh-CN" altLang="en-US" sz="2400" dirty="0" smtClean="0">
                <a:solidFill>
                  <a:schemeClr val="tx1"/>
                </a:solidFill>
                <a:latin typeface="宋体" panose="02010600030101010101" pitchFamily="2" charset="-122"/>
                <a:ea typeface="宋体" panose="02010600030101010101" pitchFamily="2" charset="-122"/>
              </a:rPr>
              <a:t>掌握</a:t>
            </a:r>
            <a:r>
              <a:rPr lang="en-US" altLang="zh-CN" sz="2400" dirty="0" smtClean="0">
                <a:solidFill>
                  <a:schemeClr val="tx1"/>
                </a:solidFill>
                <a:latin typeface="宋体" panose="02010600030101010101" pitchFamily="2" charset="-122"/>
                <a:ea typeface="宋体" panose="02010600030101010101" pitchFamily="2" charset="-122"/>
              </a:rPr>
              <a:t>Linux</a:t>
            </a:r>
            <a:r>
              <a:rPr lang="zh-CN" altLang="en-US" sz="2400" dirty="0" smtClean="0">
                <a:solidFill>
                  <a:schemeClr val="tx1"/>
                </a:solidFill>
                <a:latin typeface="宋体" panose="02010600030101010101" pitchFamily="2" charset="-122"/>
                <a:ea typeface="宋体" panose="02010600030101010101" pitchFamily="2" charset="-122"/>
              </a:rPr>
              <a:t>下</a:t>
            </a:r>
            <a:r>
              <a:rPr lang="zh-CN" altLang="en-US" sz="2400" dirty="0" smtClean="0">
                <a:solidFill>
                  <a:srgbClr val="FF0000"/>
                </a:solidFill>
                <a:latin typeface="宋体" panose="02010600030101010101" pitchFamily="2" charset="-122"/>
                <a:ea typeface="宋体" panose="02010600030101010101" pitchFamily="2" charset="-122"/>
              </a:rPr>
              <a:t>共享内存</a:t>
            </a:r>
            <a:r>
              <a:rPr lang="zh-CN" altLang="en-US" sz="2400" dirty="0" smtClean="0">
                <a:solidFill>
                  <a:schemeClr val="tx1"/>
                </a:solidFill>
                <a:latin typeface="宋体" panose="02010600030101010101" pitchFamily="2" charset="-122"/>
                <a:ea typeface="宋体" panose="02010600030101010101" pitchFamily="2" charset="-122"/>
              </a:rPr>
              <a:t>的概念与使用方法；</a:t>
            </a:r>
            <a:endParaRPr lang="en-US" altLang="zh-CN" sz="2400" dirty="0" smtClean="0">
              <a:solidFill>
                <a:schemeClr val="tx1"/>
              </a:solidFill>
              <a:latin typeface="宋体" panose="02010600030101010101" pitchFamily="2" charset="-122"/>
              <a:ea typeface="宋体" panose="02010600030101010101" pitchFamily="2" charset="-122"/>
            </a:endParaRPr>
          </a:p>
          <a:p>
            <a:pPr eaLnBrk="1" hangingPunct="1">
              <a:lnSpc>
                <a:spcPct val="150000"/>
              </a:lnSpc>
              <a:buFont typeface="Wingdings" panose="05000000000000000000" pitchFamily="2" charset="2"/>
              <a:buNone/>
              <a:defRPr/>
            </a:pPr>
            <a:r>
              <a:rPr lang="en-US" altLang="zh-CN" sz="2400" dirty="0">
                <a:solidFill>
                  <a:schemeClr val="tx1"/>
                </a:solidFill>
                <a:latin typeface="宋体" panose="02010600030101010101" pitchFamily="2" charset="-122"/>
                <a:ea typeface="宋体" panose="02010600030101010101" pitchFamily="2" charset="-122"/>
              </a:rPr>
              <a:t>	</a:t>
            </a:r>
            <a:r>
              <a:rPr lang="en-US" altLang="zh-CN" sz="2400" dirty="0" smtClean="0">
                <a:solidFill>
                  <a:schemeClr val="tx1"/>
                </a:solidFill>
                <a:latin typeface="宋体" panose="02010600030101010101" pitchFamily="2" charset="-122"/>
                <a:ea typeface="宋体" panose="02010600030101010101" pitchFamily="2" charset="-122"/>
              </a:rPr>
              <a:t>2</a:t>
            </a:r>
            <a:r>
              <a:rPr lang="zh-CN" altLang="en-US" sz="2400" dirty="0" smtClean="0">
                <a:solidFill>
                  <a:schemeClr val="tx1"/>
                </a:solidFill>
                <a:latin typeface="宋体" panose="02010600030101010101" pitchFamily="2" charset="-122"/>
                <a:ea typeface="宋体" panose="02010600030101010101" pitchFamily="2" charset="-122"/>
              </a:rPr>
              <a:t>、掌握</a:t>
            </a:r>
            <a:r>
              <a:rPr lang="zh-CN" altLang="en-US" sz="2400" dirty="0" smtClean="0">
                <a:solidFill>
                  <a:srgbClr val="FF0000"/>
                </a:solidFill>
                <a:latin typeface="宋体" panose="02010600030101010101" pitchFamily="2" charset="-122"/>
                <a:ea typeface="宋体" panose="02010600030101010101" pitchFamily="2" charset="-122"/>
              </a:rPr>
              <a:t>环形缓冲</a:t>
            </a:r>
            <a:r>
              <a:rPr lang="zh-CN" altLang="en-US" sz="2400" dirty="0" smtClean="0">
                <a:solidFill>
                  <a:schemeClr val="tx1"/>
                </a:solidFill>
                <a:latin typeface="宋体" panose="02010600030101010101" pitchFamily="2" charset="-122"/>
                <a:ea typeface="宋体" panose="02010600030101010101" pitchFamily="2" charset="-122"/>
              </a:rPr>
              <a:t>的结构与使用方法；</a:t>
            </a:r>
            <a:endParaRPr lang="en-US" altLang="zh-CN" sz="2400" dirty="0" smtClean="0">
              <a:solidFill>
                <a:schemeClr val="tx1"/>
              </a:solidFill>
              <a:latin typeface="宋体" panose="02010600030101010101" pitchFamily="2" charset="-122"/>
              <a:ea typeface="宋体" panose="02010600030101010101" pitchFamily="2" charset="-122"/>
            </a:endParaRPr>
          </a:p>
          <a:p>
            <a:pPr eaLnBrk="1" hangingPunct="1">
              <a:lnSpc>
                <a:spcPct val="150000"/>
              </a:lnSpc>
              <a:buFont typeface="Wingdings" panose="05000000000000000000" pitchFamily="2" charset="2"/>
              <a:buNone/>
              <a:defRPr/>
            </a:pPr>
            <a:r>
              <a:rPr lang="en-US" altLang="zh-CN" sz="2400" dirty="0">
                <a:solidFill>
                  <a:schemeClr val="tx1"/>
                </a:solidFill>
                <a:latin typeface="宋体" panose="02010600030101010101" pitchFamily="2" charset="-122"/>
                <a:ea typeface="宋体" panose="02010600030101010101" pitchFamily="2" charset="-122"/>
              </a:rPr>
              <a:t>	</a:t>
            </a:r>
            <a:r>
              <a:rPr lang="en-US" altLang="zh-CN" sz="2400" dirty="0" smtClean="0">
                <a:solidFill>
                  <a:schemeClr val="tx1"/>
                </a:solidFill>
                <a:latin typeface="宋体" panose="02010600030101010101" pitchFamily="2" charset="-122"/>
                <a:ea typeface="宋体" panose="02010600030101010101" pitchFamily="2" charset="-122"/>
              </a:rPr>
              <a:t>2</a:t>
            </a:r>
            <a:r>
              <a:rPr lang="zh-CN" altLang="en-US" sz="2400" dirty="0" smtClean="0">
                <a:solidFill>
                  <a:schemeClr val="tx1"/>
                </a:solidFill>
                <a:latin typeface="宋体" panose="02010600030101010101" pitchFamily="2" charset="-122"/>
                <a:ea typeface="宋体" panose="02010600030101010101" pitchFamily="2" charset="-122"/>
              </a:rPr>
              <a:t>、掌握</a:t>
            </a:r>
            <a:r>
              <a:rPr lang="en-US" altLang="zh-CN" sz="2400" dirty="0" smtClean="0">
                <a:solidFill>
                  <a:schemeClr val="tx1"/>
                </a:solidFill>
                <a:latin typeface="宋体" panose="02010600030101010101" pitchFamily="2" charset="-122"/>
                <a:ea typeface="宋体" panose="02010600030101010101" pitchFamily="2" charset="-122"/>
              </a:rPr>
              <a:t>Linux</a:t>
            </a:r>
            <a:r>
              <a:rPr lang="zh-CN" altLang="en-US" sz="2400" dirty="0" smtClean="0">
                <a:solidFill>
                  <a:schemeClr val="tx1"/>
                </a:solidFill>
                <a:latin typeface="宋体" panose="02010600030101010101" pitchFamily="2" charset="-122"/>
                <a:ea typeface="宋体" panose="02010600030101010101" pitchFamily="2" charset="-122"/>
              </a:rPr>
              <a:t>下进程同步与通信的主要机制。</a:t>
            </a:r>
            <a:endParaRPr lang="en-US" altLang="zh-CN" sz="2400" dirty="0" smtClean="0">
              <a:solidFill>
                <a:schemeClr val="tx1"/>
              </a:solidFill>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p:nvPr>
        </p:nvSpPr>
        <p:spPr>
          <a:xfrm>
            <a:off x="363538" y="595313"/>
            <a:ext cx="8405812" cy="534987"/>
          </a:xfrm>
        </p:spPr>
        <p:txBody>
          <a:bodyPr/>
          <a:lstStyle/>
          <a:p>
            <a:pPr eaLnBrk="1" hangingPunct="1">
              <a:buFont typeface="Wingdings" panose="05000000000000000000" pitchFamily="2" charset="2"/>
              <a:buNone/>
              <a:defRPr/>
            </a:pPr>
            <a:r>
              <a:rPr lang="zh-CN" altLang="en-US" dirty="0">
                <a:solidFill>
                  <a:srgbClr val="800080"/>
                </a:solidFill>
                <a:ea typeface="宋体" pitchFamily="2" charset="-122"/>
                <a:sym typeface="Arial" panose="020B0604020202020204" pitchFamily="34" charset="0"/>
              </a:rPr>
              <a:t>四</a:t>
            </a:r>
            <a:r>
              <a:rPr lang="zh-CN" dirty="0" smtClean="0">
                <a:solidFill>
                  <a:srgbClr val="800080"/>
                </a:solidFill>
                <a:ea typeface="宋体" pitchFamily="2" charset="-122"/>
                <a:sym typeface="Arial" panose="020B0604020202020204" pitchFamily="34" charset="0"/>
              </a:rPr>
              <a:t>、</a:t>
            </a:r>
            <a:r>
              <a:rPr lang="zh-CN" dirty="0">
                <a:solidFill>
                  <a:srgbClr val="800080"/>
                </a:solidFill>
                <a:ea typeface="宋体" pitchFamily="2" charset="-122"/>
                <a:sym typeface="Arial" panose="020B0604020202020204" pitchFamily="34" charset="0"/>
              </a:rPr>
              <a:t>实验</a:t>
            </a:r>
            <a:r>
              <a:rPr lang="zh-CN" altLang="en-US" dirty="0">
                <a:solidFill>
                  <a:srgbClr val="800080"/>
                </a:solidFill>
                <a:ea typeface="宋体" pitchFamily="2" charset="-122"/>
                <a:sym typeface="Arial" panose="020B0604020202020204" pitchFamily="34" charset="0"/>
              </a:rPr>
              <a:t>指导</a:t>
            </a:r>
            <a:endParaRPr lang="zh-CN" altLang="zh-CN" dirty="0">
              <a:solidFill>
                <a:srgbClr val="800080"/>
              </a:solidFill>
              <a:ea typeface="宋体" pitchFamily="2" charset="-122"/>
            </a:endParaRPr>
          </a:p>
        </p:txBody>
      </p:sp>
      <p:sp>
        <p:nvSpPr>
          <p:cNvPr id="12291" name="Rectangle 2"/>
          <p:cNvSpPr txBox="1">
            <a:spLocks noChangeArrowheads="1"/>
          </p:cNvSpPr>
          <p:nvPr/>
        </p:nvSpPr>
        <p:spPr bwMode="auto">
          <a:xfrm>
            <a:off x="611188" y="1268413"/>
            <a:ext cx="8405812"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lnSpc>
                <a:spcPct val="90000"/>
              </a:lnSpc>
              <a:spcBef>
                <a:spcPct val="30000"/>
              </a:spcBef>
              <a:buClr>
                <a:schemeClr val="tx2"/>
              </a:buClr>
              <a:buSzPct val="95000"/>
              <a:buFont typeface="Wingdings" panose="05000000000000000000" pitchFamily="2" charset="2"/>
              <a:buBlip>
                <a:blip r:embed="rId2"/>
              </a:buBlip>
              <a:defRPr sz="3200">
                <a:solidFill>
                  <a:schemeClr val="bg2"/>
                </a:solidFill>
                <a:latin typeface="Arial" panose="020B0604020202020204" pitchFamily="34" charset="0"/>
              </a:defRPr>
            </a:lvl1pPr>
            <a:lvl2pPr marL="1028700" indent="-455613">
              <a:lnSpc>
                <a:spcPct val="90000"/>
              </a:lnSpc>
              <a:spcBef>
                <a:spcPct val="30000"/>
              </a:spcBef>
              <a:buClr>
                <a:schemeClr val="tx2"/>
              </a:buClr>
              <a:buSzPct val="95000"/>
              <a:buFont typeface="Wingdings" panose="05000000000000000000" pitchFamily="2" charset="2"/>
              <a:buBlip>
                <a:blip r:embed="rId2"/>
              </a:buBlip>
              <a:defRPr sz="2800">
                <a:solidFill>
                  <a:schemeClr val="bg2"/>
                </a:solidFill>
                <a:latin typeface="Arial" panose="020B0604020202020204" pitchFamily="34" charset="0"/>
              </a:defRPr>
            </a:lvl2pPr>
            <a:lvl3pPr marL="1428750" indent="-398463">
              <a:lnSpc>
                <a:spcPct val="90000"/>
              </a:lnSpc>
              <a:spcBef>
                <a:spcPct val="30000"/>
              </a:spcBef>
              <a:buClr>
                <a:schemeClr val="tx2"/>
              </a:buClr>
              <a:buSzPct val="95000"/>
              <a:buFont typeface="Wingdings" panose="05000000000000000000" pitchFamily="2" charset="2"/>
              <a:buBlip>
                <a:blip r:embed="rId2"/>
              </a:buBlip>
              <a:defRPr sz="2400">
                <a:solidFill>
                  <a:schemeClr val="bg2"/>
                </a:solidFill>
                <a:latin typeface="Arial" panose="020B0604020202020204" pitchFamily="34" charset="0"/>
              </a:defRPr>
            </a:lvl3pPr>
            <a:lvl4pPr marL="1752600" indent="-322263">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4pPr>
            <a:lvl5pPr marL="2092325" indent="-338138">
              <a:lnSpc>
                <a:spcPct val="90000"/>
              </a:lnSpc>
              <a:spcBef>
                <a:spcPct val="30000"/>
              </a:spcBef>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5pPr>
            <a:lvl6pPr marL="25495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6pPr>
            <a:lvl7pPr marL="30067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7pPr>
            <a:lvl8pPr marL="34639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8pPr>
            <a:lvl9pPr marL="3921125" indent="-338138"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a:solidFill>
                  <a:schemeClr val="bg2"/>
                </a:solidFill>
                <a:latin typeface="Arial" panose="020B0604020202020204" pitchFamily="34" charset="0"/>
              </a:defRPr>
            </a:lvl9pPr>
          </a:lstStyle>
          <a:p>
            <a:pPr eaLnBrk="1" hangingPunct="1">
              <a:buFont typeface="Wingdings" panose="05000000000000000000" pitchFamily="2" charset="2"/>
              <a:buNone/>
            </a:pPr>
            <a:r>
              <a:rPr lang="zh-CN" altLang="en-US" sz="2800"/>
              <a:t>主函数：main() </a:t>
            </a:r>
          </a:p>
          <a:p>
            <a:pPr eaLnBrk="1" hangingPunct="1">
              <a:buFont typeface="Wingdings" panose="05000000000000000000" pitchFamily="2" charset="2"/>
              <a:buNone/>
            </a:pPr>
            <a:r>
              <a:rPr lang="zh-CN" altLang="en-US" sz="2800"/>
              <a:t>	{	创建共享内存组；</a:t>
            </a:r>
            <a:endParaRPr lang="en-US" altLang="zh-CN" sz="2800"/>
          </a:p>
          <a:p>
            <a:pPr eaLnBrk="1" hangingPunct="1">
              <a:buFont typeface="Wingdings" panose="05000000000000000000" pitchFamily="2" charset="2"/>
              <a:buNone/>
            </a:pPr>
            <a:r>
              <a:rPr lang="en-US" altLang="zh-CN" sz="2400"/>
              <a:t>		</a:t>
            </a:r>
            <a:r>
              <a:rPr lang="zh-CN" altLang="en-US" sz="2400"/>
              <a:t>创建信号灯；</a:t>
            </a:r>
          </a:p>
          <a:p>
            <a:pPr eaLnBrk="1" hangingPunct="1">
              <a:buFont typeface="Wingdings" panose="05000000000000000000" pitchFamily="2" charset="2"/>
              <a:buNone/>
            </a:pPr>
            <a:r>
              <a:rPr lang="zh-CN" altLang="en-US" sz="2400"/>
              <a:t>		信号灯赋初值；</a:t>
            </a:r>
          </a:p>
          <a:p>
            <a:pPr eaLnBrk="1" hangingPunct="1">
              <a:buFont typeface="Wingdings" panose="05000000000000000000" pitchFamily="2" charset="2"/>
              <a:buNone/>
            </a:pPr>
            <a:r>
              <a:rPr lang="zh-CN" altLang="en-US" sz="2400"/>
              <a:t>		创建两个进程</a:t>
            </a:r>
            <a:r>
              <a:rPr lang="en-US" altLang="zh-CN" sz="2400"/>
              <a:t>readbuf</a:t>
            </a:r>
            <a:r>
              <a:rPr lang="zh-CN" altLang="en-US" sz="2400"/>
              <a:t>、</a:t>
            </a:r>
            <a:r>
              <a:rPr lang="en-US" altLang="zh-CN" sz="2400"/>
              <a:t>writebuf</a:t>
            </a:r>
            <a:r>
              <a:rPr lang="zh-CN" altLang="en-US" sz="2400"/>
              <a:t>;</a:t>
            </a:r>
          </a:p>
          <a:p>
            <a:pPr eaLnBrk="1" hangingPunct="1">
              <a:buFont typeface="Wingdings" panose="05000000000000000000" pitchFamily="2" charset="2"/>
              <a:buNone/>
            </a:pPr>
            <a:r>
              <a:rPr lang="zh-CN" altLang="en-US" sz="2400"/>
              <a:t>		等待两个进程运行结束；</a:t>
            </a:r>
          </a:p>
          <a:p>
            <a:pPr eaLnBrk="1" hangingPunct="1">
              <a:buFont typeface="Wingdings" panose="05000000000000000000" pitchFamily="2" charset="2"/>
              <a:buNone/>
            </a:pPr>
            <a:r>
              <a:rPr lang="zh-CN" altLang="en-US" sz="2400"/>
              <a:t>		删除信号灯；</a:t>
            </a:r>
            <a:endParaRPr lang="en-US" altLang="zh-CN" sz="2400"/>
          </a:p>
          <a:p>
            <a:pPr eaLnBrk="1" hangingPunct="1">
              <a:buFont typeface="Wingdings" panose="05000000000000000000" pitchFamily="2" charset="2"/>
              <a:buNone/>
            </a:pPr>
            <a:r>
              <a:rPr lang="en-US" altLang="zh-CN" sz="2400"/>
              <a:t>		</a:t>
            </a:r>
            <a:r>
              <a:rPr lang="zh-CN" altLang="en-US" sz="2400"/>
              <a:t>删除共享内存组；</a:t>
            </a:r>
          </a:p>
          <a:p>
            <a:pPr eaLnBrk="1" hangingPunct="1">
              <a:buFont typeface="Wingdings" panose="05000000000000000000" pitchFamily="2" charset="2"/>
              <a:buNone/>
            </a:pPr>
            <a:r>
              <a:rPr lang="zh-CN" altLang="en-US" sz="2400"/>
              <a:t>	}</a:t>
            </a:r>
            <a:endParaRPr lang="en-US" altLang="zh-CN" sz="2400"/>
          </a:p>
          <a:p>
            <a:pPr eaLnBrk="1" hangingPunct="1">
              <a:buFont typeface="Wingdings" panose="05000000000000000000" pitchFamily="2" charset="2"/>
              <a:buNone/>
            </a:pPr>
            <a:r>
              <a:rPr lang="en-US" altLang="zh-CN" sz="2400"/>
              <a:t>Readbuf</a:t>
            </a:r>
            <a:r>
              <a:rPr lang="zh-CN" altLang="en-US" sz="2400"/>
              <a:t>负责读、</a:t>
            </a:r>
            <a:r>
              <a:rPr lang="en-US" altLang="zh-CN" sz="2400"/>
              <a:t>writebuf</a:t>
            </a:r>
            <a:r>
              <a:rPr lang="zh-CN" altLang="en-US" sz="2400"/>
              <a:t>负责写，如何定义？</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381000" y="1196975"/>
            <a:ext cx="8388350" cy="3082925"/>
          </a:xfrm>
        </p:spPr>
        <p:txBody>
          <a:bodyPr/>
          <a:lstStyle/>
          <a:p>
            <a:pPr>
              <a:buFont typeface="Wingdings" panose="05000000000000000000" pitchFamily="2" charset="2"/>
              <a:buNone/>
              <a:defRPr/>
            </a:pPr>
            <a:r>
              <a:rPr lang="zh-CN" altLang="en-US" dirty="0">
                <a:solidFill>
                  <a:srgbClr val="800080"/>
                </a:solidFill>
                <a:ea typeface="宋体" pitchFamily="2" charset="-122"/>
              </a:rPr>
              <a:t>二、实验</a:t>
            </a:r>
            <a:r>
              <a:rPr lang="zh-CN" altLang="en-US" dirty="0" smtClean="0">
                <a:solidFill>
                  <a:srgbClr val="800080"/>
                </a:solidFill>
                <a:ea typeface="宋体" pitchFamily="2" charset="-122"/>
              </a:rPr>
              <a:t>内容</a:t>
            </a:r>
            <a:endParaRPr lang="en-US" altLang="zh-CN" dirty="0" smtClean="0">
              <a:solidFill>
                <a:srgbClr val="800080"/>
              </a:solidFill>
              <a:ea typeface="宋体" pitchFamily="2" charset="-122"/>
            </a:endParaRPr>
          </a:p>
          <a:p>
            <a:pPr>
              <a:buFont typeface="Wingdings" panose="05000000000000000000" pitchFamily="2" charset="2"/>
              <a:buNone/>
              <a:defRPr/>
            </a:pPr>
            <a:endParaRPr lang="en-US" altLang="zh-CN" dirty="0">
              <a:solidFill>
                <a:srgbClr val="800080"/>
              </a:solidFill>
              <a:ea typeface="宋体" pitchFamily="2" charset="-122"/>
            </a:endParaRPr>
          </a:p>
          <a:p>
            <a:pPr eaLnBrk="1" hangingPunct="1">
              <a:lnSpc>
                <a:spcPct val="250000"/>
              </a:lnSpc>
              <a:buFont typeface="Wingdings" panose="05000000000000000000" pitchFamily="2" charset="2"/>
              <a:buNone/>
              <a:defRPr/>
            </a:pPr>
            <a:r>
              <a:rPr lang="en-US" altLang="zh-CN" sz="2400" dirty="0">
                <a:solidFill>
                  <a:schemeClr val="tx1"/>
                </a:solidFill>
                <a:latin typeface="宋体" panose="02010600030101010101" pitchFamily="2" charset="-122"/>
                <a:ea typeface="宋体" panose="02010600030101010101" pitchFamily="2" charset="-122"/>
              </a:rPr>
              <a:t>	</a:t>
            </a:r>
            <a:r>
              <a:rPr lang="zh-CN" altLang="en-US" sz="2400" dirty="0">
                <a:solidFill>
                  <a:schemeClr val="tx1"/>
                </a:solidFill>
                <a:latin typeface="宋体" panose="02010600030101010101" pitchFamily="2" charset="-122"/>
                <a:ea typeface="宋体" panose="02010600030101010101" pitchFamily="2" charset="-122"/>
              </a:rPr>
              <a:t>利用多个共享内存（有限空间）构成的环形缓冲，将源文件复制到目标文件，实现两个进程的誊抄。</a:t>
            </a:r>
            <a:endParaRPr lang="zh-CN" altLang="zh-CN" sz="2400" dirty="0">
              <a:solidFill>
                <a:schemeClr val="tx1"/>
              </a:solidFill>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p:nvPr>
        </p:nvSpPr>
        <p:spPr>
          <a:xfrm>
            <a:off x="363538" y="595313"/>
            <a:ext cx="8405812" cy="534987"/>
          </a:xfrm>
        </p:spPr>
        <p:txBody>
          <a:bodyPr/>
          <a:lstStyle/>
          <a:p>
            <a:pPr>
              <a:buFont typeface="Wingdings" panose="05000000000000000000" pitchFamily="2" charset="2"/>
              <a:buNone/>
              <a:defRPr/>
            </a:pPr>
            <a:r>
              <a:rPr lang="zh-CN" altLang="en-US" dirty="0">
                <a:solidFill>
                  <a:srgbClr val="800080"/>
                </a:solidFill>
                <a:ea typeface="宋体" pitchFamily="2" charset="-122"/>
                <a:sym typeface="Arial" panose="020B0604020202020204" pitchFamily="34" charset="0"/>
              </a:rPr>
              <a:t>三、预备知识</a:t>
            </a:r>
          </a:p>
        </p:txBody>
      </p:sp>
      <p:sp>
        <p:nvSpPr>
          <p:cNvPr id="3" name="Rectangle 2"/>
          <p:cNvSpPr txBox="1">
            <a:spLocks noChangeArrowheads="1"/>
          </p:cNvSpPr>
          <p:nvPr/>
        </p:nvSpPr>
        <p:spPr bwMode="auto">
          <a:xfrm>
            <a:off x="179388" y="1412875"/>
            <a:ext cx="8748712"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3200" kern="1200">
                <a:solidFill>
                  <a:schemeClr val="bg2"/>
                </a:solidFill>
                <a:effectLst>
                  <a:outerShdw blurRad="38100" dist="38100" dir="2700000" algn="tl">
                    <a:srgbClr val="C0C0C0"/>
                  </a:outerShdw>
                </a:effectLst>
                <a:latin typeface="+mn-lt"/>
                <a:ea typeface="+mn-ea"/>
                <a:cs typeface="+mn-cs"/>
              </a:defRPr>
            </a:lvl1pPr>
            <a:lvl2pPr marL="1028700" indent="-455613"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800" kern="1200">
                <a:solidFill>
                  <a:schemeClr val="bg2"/>
                </a:solidFill>
                <a:effectLst>
                  <a:outerShdw blurRad="38100" dist="38100" dir="2700000" algn="tl">
                    <a:srgbClr val="C0C0C0"/>
                  </a:outerShdw>
                </a:effectLst>
                <a:latin typeface="+mn-lt"/>
                <a:ea typeface="+mn-ea"/>
                <a:cs typeface="+mn-cs"/>
              </a:defRPr>
            </a:lvl2pPr>
            <a:lvl3pPr marL="1428750" indent="-398463"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400" kern="1200">
                <a:solidFill>
                  <a:schemeClr val="bg2"/>
                </a:solidFill>
                <a:effectLst>
                  <a:outerShdw blurRad="38100" dist="38100" dir="2700000" algn="tl">
                    <a:srgbClr val="C0C0C0"/>
                  </a:outerShdw>
                </a:effectLst>
                <a:latin typeface="+mn-lt"/>
                <a:ea typeface="+mn-ea"/>
                <a:cs typeface="+mn-cs"/>
              </a:defRPr>
            </a:lvl3pPr>
            <a:lvl4pPr marL="1752600" indent="-322263"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kern="1200">
                <a:solidFill>
                  <a:schemeClr val="bg2"/>
                </a:solidFill>
                <a:effectLst>
                  <a:outerShdw blurRad="38100" dist="38100" dir="2700000" algn="tl">
                    <a:srgbClr val="C0C0C0"/>
                  </a:outerShdw>
                </a:effectLst>
                <a:latin typeface="+mn-lt"/>
                <a:ea typeface="+mn-ea"/>
                <a:cs typeface="+mn-cs"/>
              </a:defRPr>
            </a:lvl4pPr>
            <a:lvl5pPr marL="2092325" indent="-338138"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2"/>
              </a:buBlip>
              <a:defRPr sz="2000" kern="1200">
                <a:solidFill>
                  <a:schemeClr val="bg2"/>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eaLnBrk="1" hangingPunct="1">
              <a:lnSpc>
                <a:spcPct val="130000"/>
              </a:lnSpc>
              <a:buFont typeface="Wingdings" panose="05000000000000000000" pitchFamily="2" charset="2"/>
              <a:buNone/>
              <a:defRPr/>
            </a:pPr>
            <a:r>
              <a:rPr lang="en-US" altLang="zh-CN" b="1" dirty="0">
                <a:solidFill>
                  <a:srgbClr val="990000"/>
                </a:solidFill>
                <a:latin typeface="Times New Roman" panose="02020603050405020304" pitchFamily="18" charset="0"/>
                <a:ea typeface="宋体" panose="02010600030101010101" pitchFamily="2" charset="-122"/>
              </a:rPr>
              <a:t>1</a:t>
            </a:r>
            <a:r>
              <a:rPr lang="zh-CN" b="1" dirty="0">
                <a:solidFill>
                  <a:srgbClr val="990000"/>
                </a:solidFill>
                <a:latin typeface="Times New Roman" panose="02020603050405020304" pitchFamily="18" charset="0"/>
                <a:ea typeface="宋体" panose="02010600030101010101" pitchFamily="2" charset="-122"/>
              </a:rPr>
              <a:t>、共享内存</a:t>
            </a:r>
          </a:p>
          <a:p>
            <a:pPr eaLnBrk="1" hangingPunct="1">
              <a:lnSpc>
                <a:spcPct val="120000"/>
              </a:lnSpc>
              <a:buFont typeface="Wingdings" panose="05000000000000000000" pitchFamily="2" charset="2"/>
              <a:buNone/>
              <a:defRPr/>
            </a:pPr>
            <a:r>
              <a:rPr lang="zh-CN" sz="2400" dirty="0" smtClean="0">
                <a:solidFill>
                  <a:schemeClr val="tx1"/>
                </a:solidFill>
                <a:latin typeface="宋体" panose="02010600030101010101" pitchFamily="2" charset="-122"/>
                <a:ea typeface="宋体" panose="02010600030101010101" pitchFamily="2" charset="-122"/>
              </a:rPr>
              <a:t>	使用共享内存是运行在同一计算机上的进程进行进程间通信的最快的方法。</a:t>
            </a:r>
          </a:p>
          <a:p>
            <a:pPr marL="0" indent="0" eaLnBrk="1" hangingPunct="1">
              <a:lnSpc>
                <a:spcPct val="120000"/>
              </a:lnSpc>
              <a:buClr>
                <a:schemeClr val="tx1"/>
              </a:buClr>
              <a:buFont typeface="Wingdings" panose="05000000000000000000" pitchFamily="2" charset="2"/>
              <a:buNone/>
              <a:defRPr/>
            </a:pPr>
            <a:r>
              <a:rPr lang="en-US" altLang="zh-CN" sz="2400" dirty="0">
                <a:solidFill>
                  <a:schemeClr val="tx1"/>
                </a:solidFill>
                <a:latin typeface="宋体" panose="02010600030101010101" pitchFamily="2" charset="-122"/>
                <a:ea typeface="宋体" panose="02010600030101010101" pitchFamily="2" charset="-122"/>
              </a:rPr>
              <a:t> </a:t>
            </a:r>
            <a:r>
              <a:rPr lang="en-US" altLang="zh-CN" sz="2400" dirty="0" smtClean="0">
                <a:solidFill>
                  <a:schemeClr val="tx1"/>
                </a:solidFill>
                <a:latin typeface="宋体" panose="02010600030101010101" pitchFamily="2" charset="-122"/>
                <a:ea typeface="宋体" panose="02010600030101010101" pitchFamily="2" charset="-122"/>
              </a:rPr>
              <a:t>   </a:t>
            </a:r>
            <a:r>
              <a:rPr lang="zh-CN" altLang="zh-CN" sz="2400" dirty="0" smtClean="0">
                <a:solidFill>
                  <a:schemeClr val="tx1"/>
                </a:solidFill>
                <a:latin typeface="宋体" panose="02010600030101010101" pitchFamily="2" charset="-122"/>
                <a:ea typeface="宋体" panose="02010600030101010101" pitchFamily="2" charset="-122"/>
              </a:rPr>
              <a:t>shmget</a:t>
            </a:r>
            <a:r>
              <a:rPr lang="zh-CN" sz="2400" dirty="0" smtClean="0">
                <a:solidFill>
                  <a:schemeClr val="tx1"/>
                </a:solidFill>
                <a:latin typeface="宋体" panose="02010600030101010101" pitchFamily="2" charset="-122"/>
                <a:ea typeface="宋体" panose="02010600030101010101" pitchFamily="2" charset="-122"/>
              </a:rPr>
              <a:t>与</a:t>
            </a:r>
            <a:r>
              <a:rPr lang="zh-CN" altLang="zh-CN" sz="2400" dirty="0" smtClean="0">
                <a:solidFill>
                  <a:schemeClr val="tx1"/>
                </a:solidFill>
                <a:latin typeface="宋体" panose="02010600030101010101" pitchFamily="2" charset="-122"/>
                <a:ea typeface="宋体" panose="02010600030101010101" pitchFamily="2" charset="-122"/>
              </a:rPr>
              <a:t>shmat </a:t>
            </a:r>
            <a:r>
              <a:rPr lang="zh-CN" sz="2400" dirty="0" smtClean="0">
                <a:solidFill>
                  <a:schemeClr val="tx1"/>
                </a:solidFill>
                <a:latin typeface="宋体" panose="02010600030101010101" pitchFamily="2" charset="-122"/>
                <a:ea typeface="宋体" panose="02010600030101010101" pitchFamily="2" charset="-122"/>
              </a:rPr>
              <a:t>系统调用</a:t>
            </a:r>
            <a:r>
              <a:rPr lang="zh-CN" altLang="en-US" sz="2400" dirty="0" smtClean="0">
                <a:solidFill>
                  <a:schemeClr val="tx1"/>
                </a:solidFill>
                <a:latin typeface="宋体" panose="02010600030101010101" pitchFamily="2" charset="-122"/>
                <a:ea typeface="宋体" panose="02010600030101010101" pitchFamily="2" charset="-122"/>
              </a:rPr>
              <a:t>：</a:t>
            </a:r>
            <a:endParaRPr lang="zh-CN" sz="2400" dirty="0" smtClean="0">
              <a:solidFill>
                <a:schemeClr val="tx1"/>
              </a:solidFill>
              <a:latin typeface="宋体" panose="02010600030101010101" pitchFamily="2" charset="-122"/>
              <a:ea typeface="宋体" panose="02010600030101010101" pitchFamily="2" charset="-122"/>
            </a:endParaRPr>
          </a:p>
          <a:p>
            <a:pPr eaLnBrk="1" hangingPunct="1">
              <a:lnSpc>
                <a:spcPct val="120000"/>
              </a:lnSpc>
              <a:buFont typeface="Wingdings" panose="05000000000000000000" pitchFamily="2" charset="2"/>
              <a:buNone/>
              <a:defRPr/>
            </a:pPr>
            <a:r>
              <a:rPr lang="en-US" altLang="zh-CN" sz="2400" dirty="0" smtClean="0">
                <a:solidFill>
                  <a:schemeClr val="tx1"/>
                </a:solidFill>
                <a:latin typeface="宋体" panose="02010600030101010101" pitchFamily="2" charset="-122"/>
                <a:ea typeface="宋体" panose="02010600030101010101" pitchFamily="2" charset="-122"/>
              </a:rPr>
              <a:t>	  </a:t>
            </a:r>
            <a:r>
              <a:rPr lang="zh-CN" sz="2400" dirty="0" smtClean="0">
                <a:solidFill>
                  <a:schemeClr val="tx1"/>
                </a:solidFill>
                <a:latin typeface="宋体" panose="02010600030101010101" pitchFamily="2" charset="-122"/>
                <a:ea typeface="宋体" panose="02010600030101010101" pitchFamily="2" charset="-122"/>
              </a:rPr>
              <a:t> </a:t>
            </a:r>
            <a:r>
              <a:rPr lang="zh-CN" altLang="zh-CN" sz="2400" dirty="0" smtClean="0">
                <a:solidFill>
                  <a:schemeClr val="tx1"/>
                </a:solidFill>
                <a:latin typeface="宋体" panose="02010600030101010101" pitchFamily="2" charset="-122"/>
                <a:ea typeface="宋体" panose="02010600030101010101" pitchFamily="2" charset="-122"/>
              </a:rPr>
              <a:t>int shmget(key_t key,int size,int shmflg)</a:t>
            </a:r>
          </a:p>
          <a:p>
            <a:pPr eaLnBrk="1" hangingPunct="1">
              <a:lnSpc>
                <a:spcPct val="120000"/>
              </a:lnSpc>
              <a:buFont typeface="Wingdings" panose="05000000000000000000" pitchFamily="2" charset="2"/>
              <a:buNone/>
              <a:defRPr/>
            </a:pPr>
            <a:r>
              <a:rPr lang="en-US" altLang="zh-CN" sz="2400" dirty="0" smtClean="0">
                <a:solidFill>
                  <a:schemeClr val="tx1"/>
                </a:solidFill>
                <a:latin typeface="宋体" panose="02010600030101010101" pitchFamily="2" charset="-122"/>
                <a:ea typeface="宋体" panose="02010600030101010101" pitchFamily="2" charset="-122"/>
              </a:rPr>
              <a:t>	  </a:t>
            </a:r>
            <a:r>
              <a:rPr lang="zh-CN" altLang="zh-CN" sz="2400" dirty="0" smtClean="0">
                <a:solidFill>
                  <a:schemeClr val="tx1"/>
                </a:solidFill>
                <a:latin typeface="宋体" panose="02010600030101010101" pitchFamily="2" charset="-122"/>
                <a:ea typeface="宋体" panose="02010600030101010101" pitchFamily="2" charset="-122"/>
              </a:rPr>
              <a:t> IPC_CREAT|0666</a:t>
            </a:r>
          </a:p>
          <a:p>
            <a:pPr eaLnBrk="1" hangingPunct="1">
              <a:lnSpc>
                <a:spcPct val="120000"/>
              </a:lnSpc>
              <a:buFont typeface="Wingdings" panose="05000000000000000000" pitchFamily="2" charset="2"/>
              <a:buNone/>
              <a:defRPr/>
            </a:pPr>
            <a:r>
              <a:rPr lang="en-US" altLang="zh-CN" sz="2400" dirty="0" smtClean="0">
                <a:solidFill>
                  <a:schemeClr val="tx1"/>
                </a:solidFill>
                <a:latin typeface="宋体" panose="02010600030101010101" pitchFamily="2" charset="-122"/>
                <a:ea typeface="宋体" panose="02010600030101010101" pitchFamily="2" charset="-122"/>
              </a:rPr>
              <a:t>	   </a:t>
            </a:r>
            <a:r>
              <a:rPr lang="zh-CN" altLang="zh-CN" sz="2400" dirty="0" smtClean="0">
                <a:solidFill>
                  <a:schemeClr val="tx1"/>
                </a:solidFill>
                <a:latin typeface="宋体" panose="02010600030101010101" pitchFamily="2" charset="-122"/>
                <a:ea typeface="宋体" panose="02010600030101010101" pitchFamily="2" charset="-122"/>
              </a:rPr>
              <a:t>int shmat ( int shmid, char *shmaddr, int shmflg)</a:t>
            </a:r>
          </a:p>
          <a:p>
            <a:pPr eaLnBrk="1" hangingPunct="1">
              <a:lnSpc>
                <a:spcPct val="120000"/>
              </a:lnSpc>
              <a:buFont typeface="Wingdings" panose="05000000000000000000" pitchFamily="2" charset="2"/>
              <a:buNone/>
              <a:defRPr/>
            </a:pPr>
            <a:r>
              <a:rPr lang="en-US" altLang="zh-CN" sz="2400" dirty="0" smtClean="0">
                <a:solidFill>
                  <a:schemeClr val="tx1"/>
                </a:solidFill>
                <a:latin typeface="宋体" panose="02010600030101010101" pitchFamily="2" charset="-122"/>
                <a:ea typeface="宋体" panose="02010600030101010101" pitchFamily="2" charset="-122"/>
              </a:rPr>
              <a:t>	  </a:t>
            </a:r>
            <a:r>
              <a:rPr lang="zh-CN" altLang="zh-CN" sz="2400" dirty="0" smtClean="0">
                <a:solidFill>
                  <a:schemeClr val="tx1"/>
                </a:solidFill>
                <a:latin typeface="宋体" panose="02010600030101010101" pitchFamily="2" charset="-122"/>
                <a:ea typeface="宋体" panose="02010600030101010101" pitchFamily="2" charset="-122"/>
              </a:rPr>
              <a:t> S = (char *)shmat(shmid1,NULL,SHM_R|SHM_W)</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p:nvPr>
        </p:nvSpPr>
        <p:spPr>
          <a:xfrm>
            <a:off x="0" y="1135063"/>
            <a:ext cx="8820150" cy="5410200"/>
          </a:xfrm>
        </p:spPr>
        <p:txBody>
          <a:bodyPr/>
          <a:lstStyle/>
          <a:p>
            <a:pPr eaLnBrk="1" hangingPunct="1">
              <a:lnSpc>
                <a:spcPct val="120000"/>
              </a:lnSpc>
              <a:defRPr/>
            </a:pPr>
            <a:r>
              <a:rPr lang="zh-CN" altLang="en-US" sz="2400" dirty="0" smtClean="0">
                <a:solidFill>
                  <a:schemeClr val="tx1"/>
                </a:solidFill>
                <a:latin typeface="宋体" panose="02010600030101010101" pitchFamily="2" charset="-122"/>
                <a:ea typeface="宋体" panose="02010600030101010101" pitchFamily="2" charset="-122"/>
              </a:rPr>
              <a:t>共享存储区的控制shmctl:对其状态信息进行读取和修改。</a:t>
            </a:r>
          </a:p>
          <a:p>
            <a:pPr eaLnBrk="1" hangingPunct="1">
              <a:lnSpc>
                <a:spcPct val="120000"/>
              </a:lnSpc>
              <a:buFont typeface="Wingdings" panose="05000000000000000000" pitchFamily="2" charset="2"/>
              <a:buNone/>
              <a:defRPr/>
            </a:pPr>
            <a:r>
              <a:rPr lang="zh-CN" altLang="en-US" sz="2400" dirty="0" smtClean="0">
                <a:solidFill>
                  <a:schemeClr val="tx1"/>
                </a:solidFill>
                <a:latin typeface="宋体" panose="02010600030101010101" pitchFamily="2" charset="-122"/>
                <a:ea typeface="宋体" panose="02010600030101010101" pitchFamily="2" charset="-122"/>
              </a:rPr>
              <a:t>	系统调用格式：int  shmctl(shmid,cmd,buf);</a:t>
            </a:r>
          </a:p>
          <a:p>
            <a:pPr eaLnBrk="1" hangingPunct="1">
              <a:lnSpc>
                <a:spcPct val="120000"/>
              </a:lnSpc>
              <a:buFont typeface="Wingdings" panose="05000000000000000000" pitchFamily="2" charset="2"/>
              <a:buNone/>
              <a:defRPr/>
            </a:pPr>
            <a:r>
              <a:rPr lang="zh-CN" altLang="en-US" sz="2400" dirty="0" smtClean="0">
                <a:solidFill>
                  <a:schemeClr val="tx1"/>
                </a:solidFill>
                <a:latin typeface="宋体" panose="02010600030101010101" pitchFamily="2" charset="-122"/>
                <a:ea typeface="宋体" panose="02010600030101010101" pitchFamily="2" charset="-122"/>
              </a:rPr>
              <a:t>	             int  shmid,cmd;</a:t>
            </a:r>
          </a:p>
          <a:p>
            <a:pPr eaLnBrk="1" hangingPunct="1">
              <a:lnSpc>
                <a:spcPct val="120000"/>
              </a:lnSpc>
              <a:buFont typeface="Wingdings" panose="05000000000000000000" pitchFamily="2" charset="2"/>
              <a:buNone/>
              <a:defRPr/>
            </a:pPr>
            <a:r>
              <a:rPr lang="zh-CN" altLang="en-US" sz="2400" dirty="0" smtClean="0">
                <a:solidFill>
                  <a:schemeClr val="tx1"/>
                </a:solidFill>
                <a:latin typeface="宋体" panose="02010600030101010101" pitchFamily="2" charset="-122"/>
                <a:ea typeface="宋体" panose="02010600030101010101" pitchFamily="2" charset="-122"/>
              </a:rPr>
              <a:t>	             struct  shmid_ds  *buf;</a:t>
            </a:r>
          </a:p>
          <a:p>
            <a:pPr eaLnBrk="1" hangingPunct="1">
              <a:lnSpc>
                <a:spcPct val="120000"/>
              </a:lnSpc>
              <a:buFont typeface="Wingdings" panose="05000000000000000000" pitchFamily="2" charset="2"/>
              <a:buNone/>
              <a:defRPr/>
            </a:pPr>
            <a:r>
              <a:rPr lang="zh-CN" altLang="en-US" sz="2400" dirty="0" smtClean="0">
                <a:solidFill>
                  <a:schemeClr val="tx1"/>
                </a:solidFill>
                <a:latin typeface="宋体" panose="02010600030101010101" pitchFamily="2" charset="-122"/>
                <a:ea typeface="宋体" panose="02010600030101010101" pitchFamily="2" charset="-122"/>
              </a:rPr>
              <a:t>	其中，buf是用户缓冲区地址，cmd是操作命令：</a:t>
            </a:r>
            <a:endParaRPr lang="en-US" altLang="zh-CN" sz="2400" dirty="0" smtClean="0">
              <a:solidFill>
                <a:schemeClr val="tx1"/>
              </a:solidFill>
              <a:latin typeface="宋体" panose="02010600030101010101" pitchFamily="2" charset="-122"/>
              <a:ea typeface="宋体" panose="02010600030101010101" pitchFamily="2" charset="-122"/>
            </a:endParaRPr>
          </a:p>
          <a:p>
            <a:pPr eaLnBrk="1" hangingPunct="1">
              <a:lnSpc>
                <a:spcPct val="120000"/>
              </a:lnSpc>
              <a:buFont typeface="Wingdings" panose="05000000000000000000" pitchFamily="2" charset="2"/>
              <a:buNone/>
              <a:defRPr/>
            </a:pPr>
            <a:r>
              <a:rPr lang="en-US" altLang="zh-CN" sz="2400" dirty="0">
                <a:solidFill>
                  <a:schemeClr val="tx1"/>
                </a:solidFill>
                <a:latin typeface="宋体" panose="02010600030101010101" pitchFamily="2" charset="-122"/>
                <a:ea typeface="宋体" panose="02010600030101010101" pitchFamily="2" charset="-122"/>
              </a:rPr>
              <a:t> </a:t>
            </a:r>
            <a:r>
              <a:rPr lang="en-US" altLang="zh-CN" sz="2400" dirty="0" smtClean="0">
                <a:solidFill>
                  <a:schemeClr val="tx1"/>
                </a:solidFill>
                <a:latin typeface="宋体" panose="02010600030101010101" pitchFamily="2" charset="-122"/>
                <a:ea typeface="宋体" panose="02010600030101010101" pitchFamily="2" charset="-122"/>
              </a:rPr>
              <a:t>  </a:t>
            </a:r>
            <a:r>
              <a:rPr lang="zh-CN" altLang="en-US" sz="2400" dirty="0" smtClean="0">
                <a:solidFill>
                  <a:schemeClr val="tx1"/>
                </a:solidFill>
                <a:latin typeface="宋体" panose="02010600030101010101" pitchFamily="2" charset="-122"/>
                <a:ea typeface="宋体" panose="02010600030101010101" pitchFamily="2" charset="-122"/>
              </a:rPr>
              <a:t>（1）用于查询有关共享存储区的情况。</a:t>
            </a:r>
            <a:endParaRPr lang="en-US" altLang="zh-CN" sz="2400" dirty="0" smtClean="0">
              <a:solidFill>
                <a:schemeClr val="tx1"/>
              </a:solidFill>
              <a:latin typeface="宋体" panose="02010600030101010101" pitchFamily="2" charset="-122"/>
              <a:ea typeface="宋体" panose="02010600030101010101" pitchFamily="2" charset="-122"/>
            </a:endParaRPr>
          </a:p>
          <a:p>
            <a:pPr eaLnBrk="1" hangingPunct="1">
              <a:lnSpc>
                <a:spcPct val="120000"/>
              </a:lnSpc>
              <a:buFont typeface="Wingdings" panose="05000000000000000000" pitchFamily="2" charset="2"/>
              <a:buNone/>
              <a:defRPr/>
            </a:pPr>
            <a:r>
              <a:rPr lang="en-US" altLang="zh-CN" sz="2400" dirty="0">
                <a:solidFill>
                  <a:schemeClr val="tx1"/>
                </a:solidFill>
                <a:latin typeface="宋体" panose="02010600030101010101" pitchFamily="2" charset="-122"/>
                <a:ea typeface="宋体" panose="02010600030101010101" pitchFamily="2" charset="-122"/>
              </a:rPr>
              <a:t> </a:t>
            </a:r>
            <a:r>
              <a:rPr lang="en-US" altLang="zh-CN" sz="2400" dirty="0" smtClean="0">
                <a:solidFill>
                  <a:schemeClr val="tx1"/>
                </a:solidFill>
                <a:latin typeface="宋体" panose="02010600030101010101" pitchFamily="2" charset="-122"/>
                <a:ea typeface="宋体" panose="02010600030101010101" pitchFamily="2" charset="-122"/>
              </a:rPr>
              <a:t>  </a:t>
            </a:r>
            <a:r>
              <a:rPr lang="zh-CN" altLang="en-US" sz="2400" dirty="0" smtClean="0">
                <a:solidFill>
                  <a:schemeClr val="tx1"/>
                </a:solidFill>
                <a:latin typeface="宋体" panose="02010600030101010101" pitchFamily="2" charset="-122"/>
                <a:ea typeface="宋体" panose="02010600030101010101" pitchFamily="2" charset="-122"/>
              </a:rPr>
              <a:t>（2）用于设置或改变共享存储区的属性。</a:t>
            </a:r>
            <a:endParaRPr lang="en-US" altLang="zh-CN" sz="2400" dirty="0" smtClean="0">
              <a:solidFill>
                <a:schemeClr val="tx1"/>
              </a:solidFill>
              <a:latin typeface="宋体" panose="02010600030101010101" pitchFamily="2" charset="-122"/>
              <a:ea typeface="宋体" panose="02010600030101010101" pitchFamily="2" charset="-122"/>
            </a:endParaRPr>
          </a:p>
          <a:p>
            <a:pPr eaLnBrk="1" hangingPunct="1">
              <a:lnSpc>
                <a:spcPct val="120000"/>
              </a:lnSpc>
              <a:buFont typeface="Wingdings" panose="05000000000000000000" pitchFamily="2" charset="2"/>
              <a:buNone/>
              <a:defRPr/>
            </a:pPr>
            <a:r>
              <a:rPr lang="en-US" altLang="zh-CN" sz="2400" dirty="0">
                <a:solidFill>
                  <a:schemeClr val="tx1"/>
                </a:solidFill>
                <a:latin typeface="宋体" panose="02010600030101010101" pitchFamily="2" charset="-122"/>
                <a:ea typeface="宋体" panose="02010600030101010101" pitchFamily="2" charset="-122"/>
              </a:rPr>
              <a:t> </a:t>
            </a:r>
            <a:r>
              <a:rPr lang="en-US" altLang="zh-CN" sz="2400" dirty="0" smtClean="0">
                <a:solidFill>
                  <a:schemeClr val="tx1"/>
                </a:solidFill>
                <a:latin typeface="宋体" panose="02010600030101010101" pitchFamily="2" charset="-122"/>
                <a:ea typeface="宋体" panose="02010600030101010101" pitchFamily="2" charset="-122"/>
              </a:rPr>
              <a:t>  </a:t>
            </a:r>
            <a:r>
              <a:rPr lang="zh-CN" altLang="en-US" sz="2400" dirty="0" smtClean="0">
                <a:solidFill>
                  <a:schemeClr val="tx1"/>
                </a:solidFill>
                <a:latin typeface="宋体" panose="02010600030101010101" pitchFamily="2" charset="-122"/>
                <a:ea typeface="宋体" panose="02010600030101010101" pitchFamily="2" charset="-122"/>
              </a:rPr>
              <a:t>（3）对共享存储区的加锁和解锁命令。</a:t>
            </a:r>
            <a:endParaRPr lang="en-US" altLang="zh-CN" sz="2400" dirty="0" smtClean="0">
              <a:solidFill>
                <a:schemeClr val="tx1"/>
              </a:solidFill>
              <a:latin typeface="宋体" panose="02010600030101010101" pitchFamily="2" charset="-122"/>
              <a:ea typeface="宋体" panose="02010600030101010101" pitchFamily="2" charset="-122"/>
            </a:endParaRPr>
          </a:p>
          <a:p>
            <a:pPr eaLnBrk="1" hangingPunct="1">
              <a:lnSpc>
                <a:spcPct val="120000"/>
              </a:lnSpc>
              <a:buFont typeface="Wingdings" panose="05000000000000000000" pitchFamily="2" charset="2"/>
              <a:buNone/>
              <a:defRPr/>
            </a:pPr>
            <a:r>
              <a:rPr lang="en-US" altLang="zh-CN" sz="2400" dirty="0">
                <a:solidFill>
                  <a:schemeClr val="tx1"/>
                </a:solidFill>
                <a:latin typeface="宋体" panose="02010600030101010101" pitchFamily="2" charset="-122"/>
                <a:ea typeface="宋体" panose="02010600030101010101" pitchFamily="2" charset="-122"/>
              </a:rPr>
              <a:t> </a:t>
            </a:r>
            <a:r>
              <a:rPr lang="en-US" altLang="zh-CN" sz="2400" dirty="0" smtClean="0">
                <a:solidFill>
                  <a:schemeClr val="tx1"/>
                </a:solidFill>
                <a:latin typeface="宋体" panose="02010600030101010101" pitchFamily="2" charset="-122"/>
                <a:ea typeface="宋体" panose="02010600030101010101" pitchFamily="2" charset="-122"/>
              </a:rPr>
              <a:t>  </a:t>
            </a:r>
            <a:r>
              <a:rPr lang="zh-CN" altLang="en-US" sz="2400" dirty="0" smtClean="0">
                <a:solidFill>
                  <a:schemeClr val="tx1"/>
                </a:solidFill>
                <a:latin typeface="宋体" panose="02010600030101010101" pitchFamily="2" charset="-122"/>
                <a:ea typeface="宋体" panose="02010600030101010101" pitchFamily="2" charset="-122"/>
              </a:rPr>
              <a:t>（4）删除共享存储区标识符等。 </a:t>
            </a:r>
            <a:r>
              <a:rPr lang="en-US" altLang="zh-CN" sz="2400" dirty="0" smtClean="0">
                <a:solidFill>
                  <a:schemeClr val="tx1"/>
                </a:solidFill>
                <a:latin typeface="宋体" panose="02010600030101010101" pitchFamily="2" charset="-122"/>
                <a:ea typeface="宋体" panose="02010600030101010101" pitchFamily="2" charset="-122"/>
              </a:rPr>
              <a:t/>
            </a:r>
            <a:br>
              <a:rPr lang="en-US" altLang="zh-CN" sz="2400" dirty="0" smtClean="0">
                <a:solidFill>
                  <a:schemeClr val="tx1"/>
                </a:solidFill>
                <a:latin typeface="宋体" panose="02010600030101010101" pitchFamily="2" charset="-122"/>
                <a:ea typeface="宋体" panose="02010600030101010101" pitchFamily="2" charset="-122"/>
              </a:rPr>
            </a:br>
            <a:r>
              <a:rPr lang="en-US" altLang="zh-CN" sz="2400" dirty="0" smtClean="0">
                <a:solidFill>
                  <a:schemeClr val="tx1"/>
                </a:solidFill>
                <a:latin typeface="宋体" panose="02010600030101010101" pitchFamily="2" charset="-122"/>
                <a:ea typeface="宋体" panose="02010600030101010101" pitchFamily="2" charset="-122"/>
              </a:rPr>
              <a:t>     </a:t>
            </a:r>
            <a:r>
              <a:rPr lang="zh-CN" altLang="en-US" sz="2400" dirty="0" smtClean="0">
                <a:solidFill>
                  <a:schemeClr val="tx1"/>
                </a:solidFill>
                <a:latin typeface="宋体" panose="02010600030101010101" pitchFamily="2" charset="-122"/>
                <a:ea typeface="宋体" panose="02010600030101010101" pitchFamily="2" charset="-122"/>
              </a:rPr>
              <a:t>如shmctl(shmid,IPC_RMID,0)</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p:nvPr>
        </p:nvSpPr>
        <p:spPr>
          <a:xfrm>
            <a:off x="363538" y="595313"/>
            <a:ext cx="8405812" cy="5078412"/>
          </a:xfrm>
        </p:spPr>
        <p:txBody>
          <a:bodyPr/>
          <a:lstStyle/>
          <a:p>
            <a:pPr eaLnBrk="1" hangingPunct="1">
              <a:lnSpc>
                <a:spcPct val="120000"/>
              </a:lnSpc>
              <a:buFont typeface="Wingdings" panose="05000000000000000000" pitchFamily="2" charset="2"/>
              <a:buNone/>
              <a:defRPr/>
            </a:pPr>
            <a:r>
              <a:rPr lang="en-US" altLang="zh-CN" b="1" dirty="0">
                <a:solidFill>
                  <a:srgbClr val="990000"/>
                </a:solidFill>
                <a:latin typeface="Times New Roman" panose="02020603050405020304" pitchFamily="18" charset="0"/>
                <a:ea typeface="宋体" panose="02010600030101010101" pitchFamily="2" charset="-122"/>
              </a:rPr>
              <a:t>2</a:t>
            </a:r>
            <a:r>
              <a:rPr lang="zh-CN" altLang="en-US" b="1" dirty="0">
                <a:solidFill>
                  <a:srgbClr val="990000"/>
                </a:solidFill>
                <a:latin typeface="Times New Roman" panose="02020603050405020304" pitchFamily="18" charset="0"/>
                <a:ea typeface="宋体" panose="02010600030101010101" pitchFamily="2" charset="-122"/>
              </a:rPr>
              <a:t>、进程控制</a:t>
            </a:r>
          </a:p>
          <a:p>
            <a:pPr eaLnBrk="1" hangingPunct="1">
              <a:lnSpc>
                <a:spcPct val="120000"/>
              </a:lnSpc>
              <a:buFont typeface="Wingdings" panose="05000000000000000000" pitchFamily="2" charset="2"/>
              <a:buNone/>
              <a:defRPr/>
            </a:pPr>
            <a:r>
              <a:rPr lang="zh-CN" altLang="en-US" sz="2800" dirty="0" smtClean="0">
                <a:solidFill>
                  <a:schemeClr val="tx1"/>
                </a:solidFill>
                <a:latin typeface="宋体" panose="02010600030101010101" pitchFamily="2" charset="-122"/>
                <a:ea typeface="宋体" panose="02010600030101010101" pitchFamily="2" charset="-122"/>
              </a:rPr>
              <a:t>	   fork与execv系统调用</a:t>
            </a:r>
          </a:p>
          <a:p>
            <a:pPr eaLnBrk="1" hangingPunct="1">
              <a:lnSpc>
                <a:spcPct val="120000"/>
              </a:lnSpc>
              <a:buFont typeface="Wingdings" panose="05000000000000000000" pitchFamily="2" charset="2"/>
              <a:buNone/>
              <a:defRPr/>
            </a:pPr>
            <a:r>
              <a:rPr lang="zh-CN" altLang="en-US" sz="2800" dirty="0" smtClean="0">
                <a:solidFill>
                  <a:schemeClr val="tx1"/>
                </a:solidFill>
                <a:latin typeface="宋体" panose="02010600030101010101" pitchFamily="2" charset="-122"/>
                <a:ea typeface="宋体" panose="02010600030101010101" pitchFamily="2" charset="-122"/>
              </a:rPr>
              <a:t>		</a:t>
            </a:r>
            <a:r>
              <a:rPr lang="zh-CN" altLang="en-US" sz="2400" dirty="0" smtClean="0">
                <a:solidFill>
                  <a:schemeClr val="tx1"/>
                </a:solidFill>
                <a:latin typeface="宋体" panose="02010600030101010101" pitchFamily="2" charset="-122"/>
                <a:ea typeface="宋体" panose="02010600030101010101" pitchFamily="2" charset="-122"/>
              </a:rPr>
              <a:t>pid_t  p1</a:t>
            </a:r>
            <a:r>
              <a:rPr lang="en-US" altLang="zh-CN" sz="2400" dirty="0" smtClean="0">
                <a:solidFill>
                  <a:schemeClr val="tx1"/>
                </a:solidFill>
                <a:latin typeface="宋体" panose="02010600030101010101" pitchFamily="2" charset="-122"/>
                <a:ea typeface="宋体" panose="02010600030101010101" pitchFamily="2" charset="-122"/>
              </a:rPr>
              <a:t>;</a:t>
            </a:r>
            <a:endParaRPr lang="zh-CN" altLang="en-US" sz="2400" dirty="0" smtClean="0">
              <a:solidFill>
                <a:schemeClr val="tx1"/>
              </a:solidFill>
              <a:latin typeface="宋体" panose="02010600030101010101" pitchFamily="2" charset="-122"/>
              <a:ea typeface="宋体" panose="02010600030101010101" pitchFamily="2" charset="-122"/>
            </a:endParaRPr>
          </a:p>
          <a:p>
            <a:pPr eaLnBrk="1" hangingPunct="1">
              <a:lnSpc>
                <a:spcPct val="120000"/>
              </a:lnSpc>
              <a:buFont typeface="Wingdings" panose="05000000000000000000" pitchFamily="2" charset="2"/>
              <a:buNone/>
              <a:defRPr/>
            </a:pPr>
            <a:r>
              <a:rPr lang="zh-CN" altLang="en-US" sz="2400" dirty="0" smtClean="0">
                <a:solidFill>
                  <a:schemeClr val="tx1"/>
                </a:solidFill>
                <a:latin typeface="宋体" panose="02010600030101010101" pitchFamily="2" charset="-122"/>
                <a:ea typeface="宋体" panose="02010600030101010101" pitchFamily="2" charset="-122"/>
              </a:rPr>
              <a:t>      if ((p1=fork()) == 0) {		//sub			</a:t>
            </a:r>
            <a:r>
              <a:rPr lang="en-US" altLang="zh-CN" sz="2400" dirty="0">
                <a:solidFill>
                  <a:schemeClr val="tx1"/>
                </a:solidFill>
                <a:latin typeface="宋体" panose="02010600030101010101" pitchFamily="2" charset="-122"/>
                <a:ea typeface="宋体" panose="02010600030101010101" pitchFamily="2" charset="-122"/>
              </a:rPr>
              <a:t> </a:t>
            </a:r>
            <a:r>
              <a:rPr lang="en-US" altLang="zh-CN" sz="2400" dirty="0" smtClean="0">
                <a:solidFill>
                  <a:schemeClr val="tx1"/>
                </a:solidFill>
                <a:latin typeface="宋体" panose="02010600030101010101" pitchFamily="2" charset="-122"/>
                <a:ea typeface="宋体" panose="02010600030101010101" pitchFamily="2" charset="-122"/>
              </a:rPr>
              <a:t>   </a:t>
            </a:r>
            <a:r>
              <a:rPr lang="zh-CN" altLang="en-US" sz="2400" dirty="0" smtClean="0">
                <a:solidFill>
                  <a:schemeClr val="tx1"/>
                </a:solidFill>
                <a:latin typeface="宋体" panose="02010600030101010101" pitchFamily="2" charset="-122"/>
                <a:ea typeface="宋体" panose="02010600030101010101" pitchFamily="2" charset="-122"/>
              </a:rPr>
              <a:t>puts("get created\n");			     </a:t>
            </a:r>
            <a:r>
              <a:rPr lang="en-US" altLang="zh-CN" sz="2400" dirty="0" smtClean="0">
                <a:solidFill>
                  <a:schemeClr val="tx1"/>
                </a:solidFill>
                <a:latin typeface="宋体" panose="02010600030101010101" pitchFamily="2" charset="-122"/>
                <a:ea typeface="宋体" panose="02010600030101010101" pitchFamily="2" charset="-122"/>
              </a:rPr>
              <a:t>	    </a:t>
            </a:r>
            <a:r>
              <a:rPr lang="zh-CN" altLang="en-US" sz="2400" dirty="0" smtClean="0">
                <a:solidFill>
                  <a:schemeClr val="tx1"/>
                </a:solidFill>
                <a:latin typeface="宋体" panose="02010600030101010101" pitchFamily="2" charset="-122"/>
                <a:ea typeface="宋体" panose="02010600030101010101" pitchFamily="2" charset="-122"/>
              </a:rPr>
              <a:t>execv("./get",NULL);	</a:t>
            </a:r>
          </a:p>
          <a:p>
            <a:pPr eaLnBrk="1" hangingPunct="1">
              <a:lnSpc>
                <a:spcPct val="120000"/>
              </a:lnSpc>
              <a:buFont typeface="Wingdings" panose="05000000000000000000" pitchFamily="2" charset="2"/>
              <a:buNone/>
              <a:defRPr/>
            </a:pPr>
            <a:r>
              <a:rPr lang="zh-CN" altLang="en-US" sz="2400" dirty="0" smtClean="0">
                <a:solidFill>
                  <a:schemeClr val="tx1"/>
                </a:solidFill>
                <a:latin typeface="宋体" panose="02010600030101010101" pitchFamily="2" charset="-122"/>
                <a:ea typeface="宋体" panose="02010600030101010101" pitchFamily="2" charset="-122"/>
              </a:rPr>
              <a:t>		} else {  //main</a:t>
            </a:r>
          </a:p>
          <a:p>
            <a:pPr eaLnBrk="1" hangingPunct="1">
              <a:lnSpc>
                <a:spcPct val="120000"/>
              </a:lnSpc>
              <a:buFont typeface="Wingdings" panose="05000000000000000000" pitchFamily="2" charset="2"/>
              <a:buNone/>
              <a:defRPr/>
            </a:pPr>
            <a:r>
              <a:rPr lang="zh-CN" altLang="en-US" sz="2400" dirty="0" smtClean="0">
                <a:solidFill>
                  <a:schemeClr val="tx1"/>
                </a:solidFill>
                <a:latin typeface="宋体" panose="02010600030101010101" pitchFamily="2" charset="-122"/>
                <a:ea typeface="宋体" panose="02010600030101010101" pitchFamily="2" charset="-122"/>
              </a:rPr>
              <a:t>          ………</a:t>
            </a:r>
          </a:p>
          <a:p>
            <a:pPr eaLnBrk="1" hangingPunct="1">
              <a:lnSpc>
                <a:spcPct val="120000"/>
              </a:lnSpc>
              <a:buFont typeface="Wingdings" panose="05000000000000000000" pitchFamily="2" charset="2"/>
              <a:buNone/>
              <a:defRPr/>
            </a:pPr>
            <a:r>
              <a:rPr lang="zh-CN" altLang="en-US" sz="2400" dirty="0" smtClean="0">
                <a:solidFill>
                  <a:schemeClr val="tx1"/>
                </a:solidFill>
                <a:latin typeface="宋体" panose="02010600030101010101" pitchFamily="2" charset="-122"/>
                <a:ea typeface="宋体" panose="02010600030101010101" pitchFamily="2" charset="-122"/>
              </a:rPr>
              <a:t>     }</a:t>
            </a:r>
            <a:endParaRPr lang="zh-CN" altLang="en-US" dirty="0" smtClean="0">
              <a:solidFill>
                <a:schemeClr val="tx1"/>
              </a:solidFill>
              <a:ea typeface="宋体" panose="02010600030101010101" pitchFamily="2" charset="-122"/>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1790700"/>
          </a:xfrm>
        </p:spPr>
        <p:txBody>
          <a:bodyPr/>
          <a:lstStyle/>
          <a:p>
            <a:pPr eaLnBrk="1" hangingPunct="1">
              <a:lnSpc>
                <a:spcPct val="120000"/>
              </a:lnSpc>
              <a:buFont typeface="Wingdings" panose="05000000000000000000" pitchFamily="2" charset="2"/>
              <a:buNone/>
              <a:defRPr/>
            </a:pPr>
            <a:r>
              <a:rPr lang="en-US" altLang="zh-CN" b="1" dirty="0">
                <a:solidFill>
                  <a:srgbClr val="990000"/>
                </a:solidFill>
                <a:latin typeface="Times New Roman" panose="02020603050405020304" pitchFamily="18" charset="0"/>
                <a:ea typeface="宋体" panose="02010600030101010101" pitchFamily="2" charset="-122"/>
              </a:rPr>
              <a:t>3</a:t>
            </a:r>
            <a:r>
              <a:rPr lang="zh-CN" altLang="en-US" b="1" dirty="0">
                <a:solidFill>
                  <a:srgbClr val="990000"/>
                </a:solidFill>
                <a:latin typeface="Times New Roman" panose="02020603050405020304" pitchFamily="18" charset="0"/>
                <a:ea typeface="宋体" panose="02010600030101010101" pitchFamily="2" charset="-122"/>
              </a:rPr>
              <a:t>、</a:t>
            </a:r>
            <a:r>
              <a:rPr lang="en-US" altLang="zh-CN" b="1" dirty="0">
                <a:solidFill>
                  <a:srgbClr val="990000"/>
                </a:solidFill>
                <a:latin typeface="Times New Roman" panose="02020603050405020304" pitchFamily="18" charset="0"/>
                <a:ea typeface="宋体" panose="02010600030101010101" pitchFamily="2" charset="-122"/>
              </a:rPr>
              <a:t>Linux</a:t>
            </a:r>
            <a:r>
              <a:rPr lang="zh-CN" altLang="en-US" b="1" dirty="0">
                <a:solidFill>
                  <a:srgbClr val="990000"/>
                </a:solidFill>
                <a:latin typeface="Times New Roman" panose="02020603050405020304" pitchFamily="18" charset="0"/>
                <a:ea typeface="宋体" panose="02010600030101010101" pitchFamily="2" charset="-122"/>
              </a:rPr>
              <a:t>下的信号灯及其</a:t>
            </a:r>
            <a:r>
              <a:rPr lang="en-US" altLang="zh-CN" b="1" dirty="0">
                <a:solidFill>
                  <a:srgbClr val="990000"/>
                </a:solidFill>
                <a:latin typeface="Times New Roman" panose="02020603050405020304" pitchFamily="18" charset="0"/>
                <a:ea typeface="宋体" panose="02010600030101010101" pitchFamily="2" charset="-122"/>
              </a:rPr>
              <a:t>P</a:t>
            </a:r>
            <a:r>
              <a:rPr lang="zh-CN" altLang="en-US" b="1" dirty="0">
                <a:solidFill>
                  <a:srgbClr val="990000"/>
                </a:solidFill>
                <a:latin typeface="Times New Roman" panose="02020603050405020304" pitchFamily="18" charset="0"/>
                <a:ea typeface="宋体" panose="02010600030101010101" pitchFamily="2" charset="-122"/>
              </a:rPr>
              <a:t>、</a:t>
            </a:r>
            <a:r>
              <a:rPr lang="en-US" altLang="zh-CN" b="1" dirty="0">
                <a:solidFill>
                  <a:srgbClr val="990000"/>
                </a:solidFill>
                <a:latin typeface="Times New Roman" panose="02020603050405020304" pitchFamily="18" charset="0"/>
                <a:ea typeface="宋体" panose="02010600030101010101" pitchFamily="2" charset="-122"/>
              </a:rPr>
              <a:t>V</a:t>
            </a:r>
            <a:r>
              <a:rPr lang="zh-CN" altLang="en-US" b="1" dirty="0">
                <a:solidFill>
                  <a:srgbClr val="990000"/>
                </a:solidFill>
                <a:latin typeface="Times New Roman" panose="02020603050405020304" pitchFamily="18" charset="0"/>
                <a:ea typeface="宋体" panose="02010600030101010101" pitchFamily="2" charset="-122"/>
              </a:rPr>
              <a:t>操作</a:t>
            </a:r>
            <a:endParaRPr lang="en-US" altLang="zh-CN" b="1" dirty="0">
              <a:solidFill>
                <a:srgbClr val="990000"/>
              </a:solidFill>
              <a:latin typeface="Times New Roman" panose="02020603050405020304" pitchFamily="18" charset="0"/>
              <a:ea typeface="宋体" panose="02010600030101010101" pitchFamily="2" charset="-122"/>
            </a:endParaRPr>
          </a:p>
          <a:p>
            <a:pPr>
              <a:buFont typeface="Wingdings" panose="05000000000000000000" pitchFamily="2" charset="2"/>
              <a:buNone/>
              <a:defRPr/>
            </a:pPr>
            <a:r>
              <a:rPr lang="en-US" altLang="zh-CN" dirty="0" smtClean="0">
                <a:ea typeface="宋体" panose="02010600030101010101" pitchFamily="2" charset="-122"/>
              </a:rPr>
              <a:t>	</a:t>
            </a:r>
          </a:p>
          <a:p>
            <a:pPr>
              <a:buFont typeface="Wingdings" panose="05000000000000000000" pitchFamily="2" charset="2"/>
              <a:buNone/>
              <a:defRPr/>
            </a:pPr>
            <a:r>
              <a:rPr lang="en-US" altLang="zh-CN" sz="2800" dirty="0" smtClean="0">
                <a:solidFill>
                  <a:schemeClr val="tx1"/>
                </a:solidFill>
                <a:latin typeface="宋体" panose="02010600030101010101" pitchFamily="2" charset="-122"/>
                <a:ea typeface="宋体" panose="02010600030101010101" pitchFamily="2" charset="-122"/>
              </a:rPr>
              <a:t>	</a:t>
            </a:r>
            <a:r>
              <a:rPr lang="zh-CN" altLang="en-US" sz="2800" dirty="0" smtClean="0">
                <a:solidFill>
                  <a:schemeClr val="tx1"/>
                </a:solidFill>
                <a:latin typeface="宋体" panose="02010600030101010101" pitchFamily="2" charset="-122"/>
                <a:ea typeface="宋体" panose="02010600030101010101" pitchFamily="2" charset="-122"/>
              </a:rPr>
              <a:t>见实验二相关内容</a:t>
            </a:r>
            <a:endParaRPr lang="en-US" altLang="zh-CN" sz="2800" dirty="0" smtClean="0">
              <a:solidFill>
                <a:schemeClr val="tx1"/>
              </a:solidFill>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4727575"/>
          </a:xfrm>
        </p:spPr>
        <p:txBody>
          <a:bodyPr/>
          <a:lstStyle/>
          <a:p>
            <a:pPr eaLnBrk="1" hangingPunct="1">
              <a:lnSpc>
                <a:spcPct val="120000"/>
              </a:lnSpc>
              <a:buFont typeface="Wingdings" panose="05000000000000000000" pitchFamily="2" charset="2"/>
              <a:buNone/>
              <a:defRPr/>
            </a:pPr>
            <a:r>
              <a:rPr lang="en-US" altLang="zh-CN" b="1" dirty="0">
                <a:solidFill>
                  <a:srgbClr val="990000"/>
                </a:solidFill>
                <a:latin typeface="Times New Roman" panose="02020603050405020304" pitchFamily="18" charset="0"/>
                <a:ea typeface="宋体" panose="02010600030101010101" pitchFamily="2" charset="-122"/>
              </a:rPr>
              <a:t>4</a:t>
            </a:r>
            <a:r>
              <a:rPr lang="zh-CN" altLang="en-US" b="1" dirty="0">
                <a:solidFill>
                  <a:srgbClr val="990000"/>
                </a:solidFill>
                <a:latin typeface="Times New Roman" panose="02020603050405020304" pitchFamily="18" charset="0"/>
                <a:ea typeface="宋体" panose="02010600030101010101" pitchFamily="2" charset="-122"/>
              </a:rPr>
              <a:t>、环形缓冲</a:t>
            </a:r>
            <a:endParaRPr lang="en-US" altLang="zh-CN" b="1" dirty="0">
              <a:solidFill>
                <a:srgbClr val="990000"/>
              </a:solidFill>
              <a:latin typeface="Times New Roman" panose="02020603050405020304" pitchFamily="18" charset="0"/>
              <a:ea typeface="宋体" panose="02010600030101010101" pitchFamily="2" charset="-122"/>
            </a:endParaRPr>
          </a:p>
          <a:p>
            <a:pPr>
              <a:lnSpc>
                <a:spcPct val="150000"/>
              </a:lnSpc>
              <a:buFont typeface="Wingdings" panose="05000000000000000000" pitchFamily="2" charset="2"/>
              <a:buNone/>
              <a:defRPr/>
            </a:pPr>
            <a:r>
              <a:rPr lang="en-US" altLang="zh-CN" sz="2800" b="1" dirty="0" smtClean="0">
                <a:solidFill>
                  <a:schemeClr val="tx1"/>
                </a:solidFill>
                <a:latin typeface="宋体" panose="02010600030101010101" pitchFamily="2" charset="-122"/>
                <a:ea typeface="宋体" panose="02010600030101010101" pitchFamily="2" charset="-122"/>
              </a:rPr>
              <a:t>    </a:t>
            </a:r>
            <a:r>
              <a:rPr lang="zh-CN" altLang="en-US" sz="2400" dirty="0">
                <a:solidFill>
                  <a:schemeClr val="tx1"/>
                </a:solidFill>
                <a:latin typeface="宋体" panose="02010600030101010101" pitchFamily="2" charset="-122"/>
                <a:ea typeface="宋体" panose="02010600030101010101" pitchFamily="2" charset="-122"/>
              </a:rPr>
              <a:t>缓冲的目的是为了匹配</a:t>
            </a:r>
            <a:r>
              <a:rPr lang="en-US" altLang="zh-CN" sz="2400" dirty="0">
                <a:solidFill>
                  <a:schemeClr val="tx1"/>
                </a:solidFill>
                <a:latin typeface="宋体" panose="02010600030101010101" pitchFamily="2" charset="-122"/>
                <a:ea typeface="宋体" panose="02010600030101010101" pitchFamily="2" charset="-122"/>
              </a:rPr>
              <a:t>CPU</a:t>
            </a:r>
            <a:r>
              <a:rPr lang="zh-CN" altLang="en-US" sz="2400" dirty="0">
                <a:solidFill>
                  <a:schemeClr val="tx1"/>
                </a:solidFill>
                <a:latin typeface="宋体" panose="02010600030101010101" pitchFamily="2" charset="-122"/>
                <a:ea typeface="宋体" panose="02010600030101010101" pitchFamily="2" charset="-122"/>
              </a:rPr>
              <a:t>与设备的速度差异和负荷的不均衡，从而提高处理机与外设的并行程度</a:t>
            </a:r>
            <a:r>
              <a:rPr lang="zh-CN" altLang="en-US" sz="2400" dirty="0" smtClean="0">
                <a:solidFill>
                  <a:schemeClr val="tx1"/>
                </a:solidFill>
                <a:latin typeface="宋体" panose="02010600030101010101" pitchFamily="2" charset="-122"/>
                <a:ea typeface="宋体" panose="02010600030101010101" pitchFamily="2" charset="-122"/>
              </a:rPr>
              <a:t>。</a:t>
            </a:r>
            <a:endParaRPr lang="en-US" altLang="zh-CN" sz="2400" dirty="0" smtClean="0">
              <a:solidFill>
                <a:schemeClr val="tx1"/>
              </a:solidFill>
              <a:latin typeface="宋体" panose="02010600030101010101" pitchFamily="2" charset="-122"/>
              <a:ea typeface="宋体" panose="02010600030101010101" pitchFamily="2" charset="-122"/>
            </a:endParaRPr>
          </a:p>
          <a:p>
            <a:pPr lvl="1">
              <a:lnSpc>
                <a:spcPct val="150000"/>
              </a:lnSpc>
              <a:buFont typeface="Arial" panose="020B0604020202020204" pitchFamily="34" charset="0"/>
              <a:buChar char="•"/>
              <a:defRPr/>
            </a:pPr>
            <a:r>
              <a:rPr lang="zh-CN" altLang="en-US" sz="2000" dirty="0" smtClean="0">
                <a:solidFill>
                  <a:schemeClr val="tx1"/>
                </a:solidFill>
                <a:latin typeface="宋体" panose="02010600030101010101" pitchFamily="2" charset="-122"/>
                <a:ea typeface="宋体" panose="02010600030101010101" pitchFamily="2" charset="-122"/>
              </a:rPr>
              <a:t>缓冲技术可以用硬件缓冲器来实现，通常容量较小</a:t>
            </a:r>
            <a:endParaRPr lang="en-US" altLang="zh-CN" sz="2000" dirty="0" smtClean="0">
              <a:solidFill>
                <a:schemeClr val="tx1"/>
              </a:solidFill>
              <a:latin typeface="宋体" panose="02010600030101010101" pitchFamily="2" charset="-122"/>
              <a:ea typeface="宋体" panose="02010600030101010101" pitchFamily="2" charset="-122"/>
            </a:endParaRPr>
          </a:p>
          <a:p>
            <a:pPr lvl="1">
              <a:lnSpc>
                <a:spcPct val="150000"/>
              </a:lnSpc>
              <a:buFont typeface="Arial" panose="020B0604020202020204" pitchFamily="34" charset="0"/>
              <a:buChar char="•"/>
              <a:defRPr/>
            </a:pPr>
            <a:r>
              <a:rPr lang="zh-CN" altLang="en-US" sz="2000" dirty="0" smtClean="0">
                <a:solidFill>
                  <a:schemeClr val="tx1"/>
                </a:solidFill>
                <a:latin typeface="宋体" panose="02010600030101010101" pitchFamily="2" charset="-122"/>
                <a:ea typeface="宋体" panose="02010600030101010101" pitchFamily="2" charset="-122"/>
              </a:rPr>
              <a:t>软件缓冲是应用较广泛的一种缓冲技术，由缓冲区和对缓冲区的管理两部分组成</a:t>
            </a:r>
            <a:endParaRPr lang="en-US" altLang="zh-CN" sz="2000" dirty="0" smtClean="0">
              <a:solidFill>
                <a:schemeClr val="tx1"/>
              </a:solidFill>
              <a:latin typeface="宋体" panose="02010600030101010101" pitchFamily="2" charset="-122"/>
              <a:ea typeface="宋体" panose="02010600030101010101" pitchFamily="2" charset="-122"/>
            </a:endParaRPr>
          </a:p>
          <a:p>
            <a:pPr marL="573087" lvl="1" indent="0">
              <a:lnSpc>
                <a:spcPct val="150000"/>
              </a:lnSpc>
              <a:buFont typeface="Wingdings" panose="05000000000000000000" pitchFamily="2" charset="2"/>
              <a:buNone/>
              <a:defRPr/>
            </a:pPr>
            <a:r>
              <a:rPr lang="en-US" altLang="zh-CN" sz="2400" dirty="0" smtClean="0">
                <a:solidFill>
                  <a:schemeClr val="tx1"/>
                </a:solidFill>
                <a:latin typeface="宋体" panose="02010600030101010101" pitchFamily="2" charset="-122"/>
                <a:ea typeface="宋体" panose="02010600030101010101" pitchFamily="2" charset="-122"/>
              </a:rPr>
              <a:t>	</a:t>
            </a:r>
            <a:r>
              <a:rPr lang="zh-CN" altLang="en-US" sz="2000" dirty="0" smtClean="0">
                <a:solidFill>
                  <a:schemeClr val="tx1"/>
                </a:solidFill>
                <a:latin typeface="宋体" panose="02010600030101010101" pitchFamily="2" charset="-122"/>
                <a:ea typeface="宋体" panose="02010600030101010101" pitchFamily="2" charset="-122"/>
              </a:rPr>
              <a:t>常用的缓冲技术：</a:t>
            </a:r>
            <a:r>
              <a:rPr lang="en-US" altLang="zh-CN" sz="2000" dirty="0" smtClean="0">
                <a:solidFill>
                  <a:schemeClr val="tx1"/>
                </a:solidFill>
                <a:latin typeface="宋体" panose="02010600030101010101" pitchFamily="2" charset="-122"/>
                <a:ea typeface="宋体" panose="02010600030101010101" pitchFamily="2" charset="-122"/>
              </a:rPr>
              <a:t/>
            </a:r>
            <a:br>
              <a:rPr lang="en-US" altLang="zh-CN" sz="2000" dirty="0" smtClean="0">
                <a:solidFill>
                  <a:schemeClr val="tx1"/>
                </a:solidFill>
                <a:latin typeface="宋体" panose="02010600030101010101" pitchFamily="2" charset="-122"/>
                <a:ea typeface="宋体" panose="02010600030101010101" pitchFamily="2" charset="-122"/>
              </a:rPr>
            </a:br>
            <a:r>
              <a:rPr lang="en-US" altLang="zh-CN" sz="2000" dirty="0" smtClean="0">
                <a:solidFill>
                  <a:schemeClr val="tx1"/>
                </a:solidFill>
                <a:latin typeface="宋体" panose="02010600030101010101" pitchFamily="2" charset="-122"/>
                <a:ea typeface="宋体" panose="02010600030101010101" pitchFamily="2" charset="-122"/>
              </a:rPr>
              <a:t>	  </a:t>
            </a:r>
            <a:r>
              <a:rPr lang="zh-CN" altLang="en-US" sz="2000" dirty="0" smtClean="0">
                <a:solidFill>
                  <a:schemeClr val="tx1"/>
                </a:solidFill>
                <a:latin typeface="宋体" panose="02010600030101010101" pitchFamily="2" charset="-122"/>
                <a:ea typeface="宋体" panose="02010600030101010101" pitchFamily="2" charset="-122"/>
              </a:rPr>
              <a:t>单</a:t>
            </a:r>
            <a:r>
              <a:rPr lang="zh-CN" altLang="en-US" sz="2000" dirty="0">
                <a:solidFill>
                  <a:schemeClr val="tx1"/>
                </a:solidFill>
                <a:latin typeface="宋体" panose="02010600030101010101" pitchFamily="2" charset="-122"/>
                <a:ea typeface="宋体" panose="02010600030101010101" pitchFamily="2" charset="-122"/>
              </a:rPr>
              <a:t>缓冲、双缓冲、环形缓冲、缓冲池</a:t>
            </a:r>
            <a:endParaRPr lang="en-US" altLang="zh-CN" sz="2000" dirty="0">
              <a:solidFill>
                <a:schemeClr val="tx1"/>
              </a:solidFill>
              <a:latin typeface="宋体" panose="02010600030101010101" pitchFamily="2" charset="-122"/>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6019800"/>
          </a:xfrm>
        </p:spPr>
        <p:txBody>
          <a:bodyPr/>
          <a:lstStyle/>
          <a:p>
            <a:pPr eaLnBrk="1" hangingPunct="1">
              <a:lnSpc>
                <a:spcPct val="120000"/>
              </a:lnSpc>
              <a:buFont typeface="Wingdings" panose="05000000000000000000" pitchFamily="2" charset="2"/>
              <a:buNone/>
              <a:defRPr/>
            </a:pPr>
            <a:r>
              <a:rPr lang="en-US" altLang="zh-CN" b="1" dirty="0">
                <a:solidFill>
                  <a:srgbClr val="990000"/>
                </a:solidFill>
                <a:latin typeface="Times New Roman" panose="02020603050405020304" pitchFamily="18" charset="0"/>
                <a:ea typeface="宋体" panose="02010600030101010101" pitchFamily="2" charset="-122"/>
              </a:rPr>
              <a:t>4</a:t>
            </a:r>
            <a:r>
              <a:rPr lang="zh-CN" altLang="en-US" b="1" dirty="0">
                <a:solidFill>
                  <a:srgbClr val="990000"/>
                </a:solidFill>
                <a:latin typeface="Times New Roman" panose="02020603050405020304" pitchFamily="18" charset="0"/>
                <a:ea typeface="宋体" panose="02010600030101010101" pitchFamily="2" charset="-122"/>
              </a:rPr>
              <a:t>、环形缓冲</a:t>
            </a:r>
            <a:endParaRPr lang="en-US" altLang="zh-CN" b="1" dirty="0">
              <a:solidFill>
                <a:srgbClr val="990000"/>
              </a:solidFill>
              <a:latin typeface="Times New Roman" panose="02020603050405020304" pitchFamily="18" charset="0"/>
              <a:ea typeface="宋体" panose="02010600030101010101" pitchFamily="2" charset="-122"/>
            </a:endParaRPr>
          </a:p>
          <a:p>
            <a:pPr eaLnBrk="1" hangingPunct="1">
              <a:lnSpc>
                <a:spcPct val="120000"/>
              </a:lnSpc>
              <a:buFont typeface="Wingdings" panose="05000000000000000000" pitchFamily="2" charset="2"/>
              <a:buNone/>
              <a:defRPr/>
            </a:pPr>
            <a:r>
              <a:rPr lang="en-US" altLang="zh-CN" sz="2800" b="1" dirty="0" smtClean="0">
                <a:solidFill>
                  <a:schemeClr val="tx1"/>
                </a:solidFill>
                <a:latin typeface="宋体" panose="02010600030101010101" pitchFamily="2" charset="-122"/>
                <a:ea typeface="宋体" panose="02010600030101010101" pitchFamily="2" charset="-122"/>
              </a:rPr>
              <a:t>   </a:t>
            </a:r>
            <a:r>
              <a:rPr lang="zh-CN" altLang="en-US" sz="2400" dirty="0">
                <a:solidFill>
                  <a:schemeClr val="tx1"/>
                </a:solidFill>
                <a:latin typeface="宋体" panose="02010600030101010101" pitchFamily="2" charset="-122"/>
                <a:ea typeface="宋体" panose="02010600030101010101" pitchFamily="2" charset="-122"/>
              </a:rPr>
              <a:t>在主存中分配一组大小相等的存储区作为缓冲区，并将这些缓冲区链接起来。</a:t>
            </a:r>
            <a:endParaRPr lang="en-US" altLang="zh-CN" sz="2400" dirty="0">
              <a:solidFill>
                <a:schemeClr val="tx1"/>
              </a:solidFill>
              <a:latin typeface="宋体" panose="02010600030101010101" pitchFamily="2" charset="-122"/>
              <a:ea typeface="宋体" panose="02010600030101010101" pitchFamily="2" charset="-122"/>
            </a:endParaRPr>
          </a:p>
          <a:p>
            <a:pPr eaLnBrk="1" hangingPunct="1">
              <a:lnSpc>
                <a:spcPct val="120000"/>
              </a:lnSpc>
              <a:buFont typeface="Wingdings" panose="05000000000000000000" pitchFamily="2" charset="2"/>
              <a:buNone/>
              <a:defRPr/>
            </a:pPr>
            <a:r>
              <a:rPr lang="en-US" altLang="zh-CN" sz="2400" dirty="0">
                <a:solidFill>
                  <a:schemeClr val="tx1"/>
                </a:solidFill>
                <a:latin typeface="宋体" panose="02010600030101010101" pitchFamily="2" charset="-122"/>
                <a:ea typeface="宋体" panose="02010600030101010101" pitchFamily="2" charset="-122"/>
              </a:rPr>
              <a:t>	</a:t>
            </a:r>
            <a:r>
              <a:rPr lang="zh-CN" altLang="en-US" sz="2400" dirty="0">
                <a:solidFill>
                  <a:schemeClr val="tx1"/>
                </a:solidFill>
                <a:latin typeface="宋体" panose="02010600030101010101" pitchFamily="2" charset="-122"/>
                <a:ea typeface="宋体" panose="02010600030101010101" pitchFamily="2" charset="-122"/>
              </a:rPr>
              <a:t>可循环使用这些缓冲区：输入指针</a:t>
            </a:r>
            <a:r>
              <a:rPr lang="en-US" altLang="zh-CN" sz="2400" dirty="0">
                <a:solidFill>
                  <a:schemeClr val="tx1"/>
                </a:solidFill>
                <a:latin typeface="宋体" panose="02010600030101010101" pitchFamily="2" charset="-122"/>
                <a:ea typeface="宋体" panose="02010600030101010101" pitchFamily="2" charset="-122"/>
              </a:rPr>
              <a:t>in</a:t>
            </a:r>
            <a:r>
              <a:rPr lang="zh-CN" altLang="en-US" sz="2400" dirty="0">
                <a:solidFill>
                  <a:schemeClr val="tx1"/>
                </a:solidFill>
                <a:latin typeface="宋体" panose="02010600030101010101" pitchFamily="2" charset="-122"/>
                <a:ea typeface="宋体" panose="02010600030101010101" pitchFamily="2" charset="-122"/>
              </a:rPr>
              <a:t>、输出指针</a:t>
            </a:r>
            <a:r>
              <a:rPr lang="en-US" altLang="zh-CN" sz="2400" dirty="0">
                <a:solidFill>
                  <a:schemeClr val="tx1"/>
                </a:solidFill>
                <a:latin typeface="宋体" panose="02010600030101010101" pitchFamily="2" charset="-122"/>
                <a:ea typeface="宋体" panose="02010600030101010101" pitchFamily="2" charset="-122"/>
              </a:rPr>
              <a:t>out</a:t>
            </a:r>
          </a:p>
          <a:p>
            <a:pPr eaLnBrk="1" hangingPunct="1">
              <a:lnSpc>
                <a:spcPct val="120000"/>
              </a:lnSpc>
              <a:buFont typeface="Wingdings" panose="05000000000000000000" pitchFamily="2" charset="2"/>
              <a:buNone/>
              <a:defRPr/>
            </a:pPr>
            <a:endParaRPr lang="en-US" altLang="zh-CN" sz="2800" b="1" dirty="0" smtClean="0">
              <a:solidFill>
                <a:schemeClr val="tx1"/>
              </a:solidFill>
              <a:latin typeface="宋体" panose="02010600030101010101" pitchFamily="2" charset="-122"/>
              <a:ea typeface="宋体" panose="02010600030101010101" pitchFamily="2" charset="-122"/>
            </a:endParaRPr>
          </a:p>
          <a:p>
            <a:pPr eaLnBrk="1" hangingPunct="1">
              <a:lnSpc>
                <a:spcPct val="120000"/>
              </a:lnSpc>
              <a:buFont typeface="Wingdings" panose="05000000000000000000" pitchFamily="2" charset="2"/>
              <a:buNone/>
              <a:defRPr/>
            </a:pPr>
            <a:endParaRPr lang="en-US" altLang="zh-CN" sz="2800" b="1" dirty="0">
              <a:solidFill>
                <a:schemeClr val="tx1"/>
              </a:solidFill>
              <a:latin typeface="宋体" panose="02010600030101010101" pitchFamily="2" charset="-122"/>
              <a:ea typeface="宋体" panose="02010600030101010101" pitchFamily="2" charset="-122"/>
            </a:endParaRPr>
          </a:p>
          <a:p>
            <a:pPr eaLnBrk="1" hangingPunct="1">
              <a:lnSpc>
                <a:spcPct val="120000"/>
              </a:lnSpc>
              <a:buFont typeface="Wingdings" panose="05000000000000000000" pitchFamily="2" charset="2"/>
              <a:buNone/>
              <a:defRPr/>
            </a:pPr>
            <a:endParaRPr lang="en-US" altLang="zh-CN" sz="2800" b="1" dirty="0" smtClean="0">
              <a:solidFill>
                <a:schemeClr val="tx1"/>
              </a:solidFill>
              <a:latin typeface="宋体" panose="02010600030101010101" pitchFamily="2" charset="-122"/>
              <a:ea typeface="宋体" panose="02010600030101010101" pitchFamily="2" charset="-122"/>
            </a:endParaRPr>
          </a:p>
          <a:p>
            <a:pPr eaLnBrk="1" hangingPunct="1">
              <a:lnSpc>
                <a:spcPct val="120000"/>
              </a:lnSpc>
              <a:buFont typeface="Wingdings" panose="05000000000000000000" pitchFamily="2" charset="2"/>
              <a:buNone/>
              <a:defRPr/>
            </a:pPr>
            <a:r>
              <a:rPr lang="en-US" altLang="zh-CN" sz="2800" b="1" dirty="0" smtClean="0">
                <a:solidFill>
                  <a:schemeClr val="tx1"/>
                </a:solidFill>
                <a:latin typeface="宋体" panose="02010600030101010101" pitchFamily="2" charset="-122"/>
                <a:ea typeface="宋体" panose="02010600030101010101" pitchFamily="2" charset="-122"/>
              </a:rPr>
              <a:t>	</a:t>
            </a:r>
            <a:r>
              <a:rPr lang="en-US" altLang="zh-CN" sz="2400" b="1" dirty="0" smtClean="0">
                <a:solidFill>
                  <a:schemeClr val="tx1"/>
                </a:solidFill>
                <a:latin typeface="宋体" panose="02010600030101010101" pitchFamily="2" charset="-122"/>
                <a:ea typeface="宋体" panose="02010600030101010101" pitchFamily="2" charset="-122"/>
              </a:rPr>
              <a:t> </a:t>
            </a:r>
            <a:r>
              <a:rPr lang="zh-CN" altLang="en-US" sz="2400" dirty="0" smtClean="0">
                <a:solidFill>
                  <a:schemeClr val="tx1"/>
                </a:solidFill>
                <a:latin typeface="宋体" panose="02010600030101010101" pitchFamily="2" charset="-122"/>
                <a:ea typeface="宋体" panose="02010600030101010101" pitchFamily="2" charset="-122"/>
              </a:rPr>
              <a:t>除了链表方式，还可以使用数组，如</a:t>
            </a:r>
            <a:r>
              <a:rPr lang="en-US" altLang="zh-CN" sz="2800" dirty="0" smtClean="0">
                <a:solidFill>
                  <a:schemeClr val="tx1"/>
                </a:solidFill>
                <a:latin typeface="宋体" panose="02010600030101010101" pitchFamily="2" charset="-122"/>
                <a:ea typeface="宋体" panose="02010600030101010101" pitchFamily="2" charset="-122"/>
              </a:rPr>
              <a:t>	</a:t>
            </a:r>
          </a:p>
          <a:p>
            <a:pPr lvl="2" eaLnBrk="1" hangingPunct="1">
              <a:lnSpc>
                <a:spcPct val="120000"/>
              </a:lnSpc>
              <a:buFont typeface="Wingdings" panose="05000000000000000000" pitchFamily="2" charset="2"/>
              <a:buNone/>
              <a:defRPr/>
            </a:pPr>
            <a:r>
              <a:rPr lang="en-US" altLang="zh-CN" dirty="0" smtClean="0">
                <a:solidFill>
                  <a:schemeClr val="tx1"/>
                </a:solidFill>
                <a:latin typeface="宋体" panose="02010600030101010101" pitchFamily="2" charset="-122"/>
                <a:ea typeface="宋体" panose="02010600030101010101" pitchFamily="2" charset="-122"/>
              </a:rPr>
              <a:t>	buffers=Data[10];</a:t>
            </a:r>
          </a:p>
          <a:p>
            <a:pPr lvl="2" eaLnBrk="1" hangingPunct="1">
              <a:lnSpc>
                <a:spcPct val="120000"/>
              </a:lnSpc>
              <a:buFont typeface="Wingdings" panose="05000000000000000000" pitchFamily="2" charset="2"/>
              <a:buNone/>
              <a:defRPr/>
            </a:pPr>
            <a:r>
              <a:rPr lang="en-US" altLang="zh-CN" dirty="0">
                <a:solidFill>
                  <a:schemeClr val="tx1"/>
                </a:solidFill>
                <a:latin typeface="宋体" panose="02010600030101010101" pitchFamily="2" charset="-122"/>
                <a:ea typeface="宋体" panose="02010600030101010101" pitchFamily="2" charset="-122"/>
              </a:rPr>
              <a:t>	i</a:t>
            </a:r>
            <a:r>
              <a:rPr lang="zh-CN" altLang="en-US" dirty="0" smtClean="0">
                <a:solidFill>
                  <a:schemeClr val="tx1"/>
                </a:solidFill>
                <a:latin typeface="宋体" panose="02010600030101010101" pitchFamily="2" charset="-122"/>
                <a:ea typeface="宋体" panose="02010600030101010101" pitchFamily="2" charset="-122"/>
              </a:rPr>
              <a:t> </a:t>
            </a:r>
            <a:r>
              <a:rPr lang="en-US" altLang="zh-CN" dirty="0" smtClean="0">
                <a:solidFill>
                  <a:schemeClr val="tx1"/>
                </a:solidFill>
                <a:latin typeface="宋体" panose="02010600030101010101" pitchFamily="2" charset="-122"/>
                <a:ea typeface="宋体" panose="02010600030101010101" pitchFamily="2" charset="-122"/>
              </a:rPr>
              <a:t>=</a:t>
            </a:r>
            <a:r>
              <a:rPr lang="zh-CN" altLang="en-US" dirty="0" smtClean="0">
                <a:solidFill>
                  <a:schemeClr val="tx1"/>
                </a:solidFill>
                <a:latin typeface="宋体" panose="02010600030101010101" pitchFamily="2" charset="-122"/>
                <a:ea typeface="宋体" panose="02010600030101010101" pitchFamily="2" charset="-122"/>
              </a:rPr>
              <a:t> </a:t>
            </a:r>
            <a:r>
              <a:rPr lang="en-US" altLang="zh-CN" dirty="0" err="1" smtClean="0">
                <a:solidFill>
                  <a:schemeClr val="tx1"/>
                </a:solidFill>
                <a:latin typeface="宋体" panose="02010600030101010101" pitchFamily="2" charset="-122"/>
                <a:ea typeface="宋体" panose="02010600030101010101" pitchFamily="2" charset="-122"/>
              </a:rPr>
              <a:t>i</a:t>
            </a:r>
            <a:r>
              <a:rPr lang="en-US" altLang="zh-CN" dirty="0" smtClean="0">
                <a:solidFill>
                  <a:schemeClr val="tx1"/>
                </a:solidFill>
                <a:latin typeface="宋体" panose="02010600030101010101" pitchFamily="2" charset="-122"/>
                <a:ea typeface="宋体" panose="02010600030101010101" pitchFamily="2" charset="-122"/>
              </a:rPr>
              <a:t> mod 10;</a:t>
            </a:r>
          </a:p>
        </p:txBody>
      </p:sp>
      <p:pic>
        <p:nvPicPr>
          <p:cNvPr id="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924175"/>
            <a:ext cx="63373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p:nvPr>
        </p:nvSpPr>
        <p:spPr>
          <a:xfrm>
            <a:off x="363538" y="595313"/>
            <a:ext cx="8405812" cy="2344737"/>
          </a:xfrm>
        </p:spPr>
        <p:txBody>
          <a:bodyPr/>
          <a:lstStyle/>
          <a:p>
            <a:pPr eaLnBrk="1" hangingPunct="1">
              <a:lnSpc>
                <a:spcPct val="120000"/>
              </a:lnSpc>
              <a:buFont typeface="Wingdings" panose="05000000000000000000" pitchFamily="2" charset="2"/>
              <a:buNone/>
              <a:defRPr/>
            </a:pPr>
            <a:r>
              <a:rPr lang="en-US" altLang="zh-CN" b="1" dirty="0">
                <a:solidFill>
                  <a:srgbClr val="990000"/>
                </a:solidFill>
                <a:latin typeface="Times New Roman" panose="02020603050405020304" pitchFamily="18" charset="0"/>
                <a:ea typeface="宋体" panose="02010600030101010101" pitchFamily="2" charset="-122"/>
              </a:rPr>
              <a:t>5</a:t>
            </a:r>
            <a:r>
              <a:rPr lang="zh-CN" altLang="en-US" b="1" dirty="0">
                <a:solidFill>
                  <a:srgbClr val="990000"/>
                </a:solidFill>
                <a:latin typeface="Times New Roman" panose="02020603050405020304" pitchFamily="18" charset="0"/>
                <a:ea typeface="宋体" panose="02010600030101010101" pitchFamily="2" charset="-122"/>
              </a:rPr>
              <a:t>、编译、编辑、调试</a:t>
            </a:r>
          </a:p>
          <a:p>
            <a:pPr eaLnBrk="1" hangingPunct="1">
              <a:lnSpc>
                <a:spcPct val="120000"/>
              </a:lnSpc>
              <a:buFont typeface="Wingdings" panose="05000000000000000000" pitchFamily="2" charset="2"/>
              <a:buNone/>
              <a:defRPr/>
            </a:pPr>
            <a:r>
              <a:rPr lang="zh-CN" altLang="en-US" sz="2400" dirty="0" smtClean="0">
                <a:solidFill>
                  <a:schemeClr val="tx1"/>
                </a:solidFill>
                <a:latin typeface="宋体" panose="02010600030101010101" pitchFamily="2" charset="-122"/>
                <a:ea typeface="宋体" panose="02010600030101010101" pitchFamily="2" charset="-122"/>
              </a:rPr>
              <a:t>	cc –o sub1 sub1.c</a:t>
            </a:r>
          </a:p>
          <a:p>
            <a:pPr eaLnBrk="1" hangingPunct="1">
              <a:lnSpc>
                <a:spcPct val="120000"/>
              </a:lnSpc>
              <a:buFont typeface="Wingdings" panose="05000000000000000000" pitchFamily="2" charset="2"/>
              <a:buNone/>
              <a:defRPr/>
            </a:pPr>
            <a:r>
              <a:rPr lang="zh-CN" altLang="en-US" sz="2400" dirty="0" smtClean="0">
                <a:solidFill>
                  <a:schemeClr val="tx1"/>
                </a:solidFill>
                <a:latin typeface="宋体" panose="02010600030101010101" pitchFamily="2" charset="-122"/>
                <a:ea typeface="宋体" panose="02010600030101010101" pitchFamily="2" charset="-122"/>
              </a:rPr>
              <a:t>	vi</a:t>
            </a:r>
          </a:p>
          <a:p>
            <a:pPr eaLnBrk="1" hangingPunct="1">
              <a:lnSpc>
                <a:spcPct val="120000"/>
              </a:lnSpc>
              <a:buFont typeface="Wingdings" panose="05000000000000000000" pitchFamily="2" charset="2"/>
              <a:buNone/>
              <a:defRPr/>
            </a:pPr>
            <a:r>
              <a:rPr lang="zh-CN" altLang="en-US" sz="2400" dirty="0" smtClean="0">
                <a:solidFill>
                  <a:schemeClr val="tx1"/>
                </a:solidFill>
                <a:latin typeface="宋体" panose="02010600030101010101" pitchFamily="2" charset="-122"/>
                <a:ea typeface="宋体" panose="02010600030101010101" pitchFamily="2" charset="-122"/>
              </a:rPr>
              <a:t>   	gdb</a:t>
            </a:r>
          </a:p>
        </p:txBody>
      </p:sp>
    </p:spTree>
  </p:cSld>
  <p:clrMapOvr>
    <a:masterClrMapping/>
  </p:clrMapOvr>
  <p:transition>
    <p:fade/>
  </p:transition>
</p:sld>
</file>

<file path=ppt/theme/theme1.xml><?xml version="1.0" encoding="utf-8"?>
<a:theme xmlns:a="http://schemas.openxmlformats.org/drawingml/2006/main" name="SAF_2004_Template">
  <a:themeElements>
    <a:clrScheme name="SAF_2004_Template 6">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A"/>
      </a:accent6>
      <a:hlink>
        <a:srgbClr val="66CC66"/>
      </a:hlink>
      <a:folHlink>
        <a:srgbClr val="6699FF"/>
      </a:folHlink>
    </a:clrScheme>
    <a:fontScheme name="SAF_2004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F_2004_Template 1">
        <a:dk1>
          <a:srgbClr val="000000"/>
        </a:dk1>
        <a:lt1>
          <a:srgbClr val="FFFFFF"/>
        </a:lt1>
        <a:dk2>
          <a:srgbClr val="00478E"/>
        </a:dk2>
        <a:lt2>
          <a:srgbClr val="FFCC29"/>
        </a:lt2>
        <a:accent1>
          <a:srgbClr val="FCEB98"/>
        </a:accent1>
        <a:accent2>
          <a:srgbClr val="FA7438"/>
        </a:accent2>
        <a:accent3>
          <a:srgbClr val="AAB1C6"/>
        </a:accent3>
        <a:accent4>
          <a:srgbClr val="DADADA"/>
        </a:accent4>
        <a:accent5>
          <a:srgbClr val="FDF3CA"/>
        </a:accent5>
        <a:accent6>
          <a:srgbClr val="E36832"/>
        </a:accent6>
        <a:hlink>
          <a:srgbClr val="66CC66"/>
        </a:hlink>
        <a:folHlink>
          <a:srgbClr val="6699FF"/>
        </a:folHlink>
      </a:clrScheme>
      <a:clrMap bg1="dk2" tx1="lt1" bg2="dk1" tx2="lt2" accent1="accent1" accent2="accent2" accent3="accent3" accent4="accent4" accent5="accent5" accent6="accent6" hlink="hlink" folHlink="folHlink"/>
    </a:extraClrScheme>
    <a:extraClrScheme>
      <a:clrScheme name="SAF_2004_Template 2">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36832"/>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SAF_2004_Template 3">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7"/>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SAF_2004_Template 4">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A"/>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SAF_2004_Template 5">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A"/>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SAF_2004_Template 6">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A"/>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157255287</TotalTime>
  <Pages>0</Pages>
  <Words>162</Words>
  <Characters>0</Characters>
  <Application>Microsoft Office PowerPoint</Application>
  <DocSecurity>0</DocSecurity>
  <PresentationFormat>全屏显示(4:3)</PresentationFormat>
  <Lines>0</Lines>
  <Paragraphs>64</Paragraphs>
  <Slides>10</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7" baseType="lpstr">
      <vt:lpstr>Arial</vt:lpstr>
      <vt:lpstr>宋体</vt:lpstr>
      <vt:lpstr>Wingdings</vt:lpstr>
      <vt:lpstr>等线</vt:lpstr>
      <vt:lpstr>Times New Roman</vt:lpstr>
      <vt:lpstr>SAF_2004_Template</vt:lpstr>
      <vt:lpstr>Bitmap Image</vt:lpstr>
      <vt:lpstr>实验三、共享内存与进程同步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实验二、线程同步与通信</dc:title>
  <dc:subject/>
  <dc:creator>yangfm-PC</dc:creator>
  <cp:keywords/>
  <dc:description/>
  <cp:lastModifiedBy>Ke Shi</cp:lastModifiedBy>
  <cp:revision>13</cp:revision>
  <cp:lastPrinted>1899-12-30T00:00:00Z</cp:lastPrinted>
  <dcterms:created xsi:type="dcterms:W3CDTF">2011-11-07T09:46:52Z</dcterms:created>
  <dcterms:modified xsi:type="dcterms:W3CDTF">2021-04-18T09:11:29Z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2052-6.6.0.2657</vt:lpwstr>
  </property>
</Properties>
</file>