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9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Calibri"/>
              </a:rPr>
              <a:t>Material classification method for </a:t>
            </a:r>
            <a:r>
              <a:rPr lang="" altLang="en-US" dirty="0">
                <a:cs typeface="Calibri"/>
              </a:rPr>
              <a:t>electrostatic effect</a:t>
            </a:r>
            <a:endParaRPr lang="en-US" dirty="0"/>
          </a:p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Author: xiao237@purdue.edu</a:t>
            </a: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76" y="1715429"/>
            <a:ext cx="2598821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083" y="551985"/>
            <a:ext cx="4973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600" dirty="0"/>
              <a:t>Analog Frontend (type I)</a:t>
            </a:r>
            <a:endParaRPr lang="en-US" sz="3600" dirty="0">
              <a:cs typeface="Calibri"/>
            </a:endParaRPr>
          </a:p>
        </p:txBody>
      </p:sp>
      <p:pic>
        <p:nvPicPr>
          <p:cNvPr id="6" name="Picture 6" descr="Graphical user interface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22" y="2721363"/>
            <a:ext cx="4295078" cy="2325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Analog Frontend (type II)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Diagram, schematic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250" y="1967706"/>
            <a:ext cx="5143500" cy="40671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Segmentation (peak finding)</a:t>
            </a:r>
            <a:endParaRPr lang="en-US" dirty="0"/>
          </a:p>
        </p:txBody>
      </p:sp>
      <p:pic>
        <p:nvPicPr>
          <p:cNvPr id="4" name="Picture 4" descr="Chart, box and whisker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2800" y="1881981"/>
            <a:ext cx="5486400" cy="42386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Classification</a:t>
            </a:r>
            <a:endParaRPr lang="en-US" dirty="0"/>
          </a:p>
        </p:txBody>
      </p:sp>
      <p:pic>
        <p:nvPicPr>
          <p:cNvPr id="7" name="Picture 7" descr="Table, timelin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222" y="1825625"/>
            <a:ext cx="10439555" cy="4351338"/>
          </a:xfrm>
        </p:spPr>
      </p:pic>
      <p:pic>
        <p:nvPicPr>
          <p:cNvPr id="8" name="Picture 8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26" y="1449174"/>
            <a:ext cx="7974980" cy="697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Classification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Picture 4" descr="Tabl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7878"/>
            <a:ext cx="10515600" cy="39868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Principle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5567" y="1741991"/>
            <a:ext cx="5869452" cy="4351338"/>
          </a:xfrm>
        </p:spPr>
      </p:pic>
      <p:pic>
        <p:nvPicPr>
          <p:cNvPr id="5" name="Picture 5" descr="Graphical user interface,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32" y="1900952"/>
            <a:ext cx="3347224" cy="2071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</Words>
  <Application>WPS Presentation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Trebuchet MS</vt:lpstr>
      <vt:lpstr>Calibri Light</vt:lpstr>
      <vt:lpstr>微软雅黑</vt:lpstr>
      <vt:lpstr>Arial Unicode MS</vt:lpstr>
      <vt:lpstr>Calibri</vt:lpstr>
      <vt:lpstr>文泉驿微米黑</vt:lpstr>
      <vt:lpstr>Times New Roman</vt:lpstr>
      <vt:lpstr>office theme</vt:lpstr>
      <vt:lpstr>PowerPoint 演示文稿</vt:lpstr>
      <vt:lpstr>PowerPoint 演示文稿</vt:lpstr>
      <vt:lpstr>Analog Frontend (type II)</vt:lpstr>
      <vt:lpstr>Segmentation (peak finding)</vt:lpstr>
      <vt:lpstr>Classification</vt:lpstr>
      <vt:lpstr>Classification</vt:lpstr>
      <vt:lpstr>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ye</cp:lastModifiedBy>
  <cp:revision>66</cp:revision>
  <dcterms:created xsi:type="dcterms:W3CDTF">2022-02-11T21:15:23Z</dcterms:created>
  <dcterms:modified xsi:type="dcterms:W3CDTF">2022-02-11T21:15:23Z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